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339" r:id="rId5"/>
    <p:sldId id="321" r:id="rId6"/>
    <p:sldId id="322" r:id="rId7"/>
    <p:sldId id="323" r:id="rId8"/>
    <p:sldId id="324" r:id="rId9"/>
    <p:sldId id="315" r:id="rId10"/>
    <p:sldId id="316" r:id="rId11"/>
    <p:sldId id="319" r:id="rId12"/>
    <p:sldId id="320" r:id="rId13"/>
    <p:sldId id="279" r:id="rId1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6600"/>
    <a:srgbClr val="F2F2F2"/>
    <a:srgbClr val="5AA2C8"/>
    <a:srgbClr val="D1737B"/>
    <a:srgbClr val="8E40C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6395" autoAdjust="0"/>
  </p:normalViewPr>
  <p:slideViewPr>
    <p:cSldViewPr snapToGrid="0">
      <p:cViewPr varScale="1">
        <p:scale>
          <a:sx n="111" d="100"/>
          <a:sy n="111" d="100"/>
        </p:scale>
        <p:origin x="282" y="114"/>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87" d="100"/>
          <a:sy n="87" d="100"/>
        </p:scale>
        <p:origin x="384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84E400-DD75-46A2-A102-CF12DCD2812E}" type="datetime4">
              <a:rPr lang="ja-JP" altLang="en-US" smtClean="0">
                <a:latin typeface="Meiryo UI" panose="020B0604030504040204" pitchFamily="50" charset="-128"/>
                <a:ea typeface="Meiryo UI" panose="020B0604030504040204" pitchFamily="50" charset="-128"/>
              </a:rPr>
              <a:pPr rtl="0"/>
              <a:t>2020年9月25日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US" altLang="ja-JP" smtClean="0">
                <a:latin typeface="Meiryo UI" panose="020B0604030504040204" pitchFamily="50" charset="-128"/>
                <a:ea typeface="Meiryo UI" panose="020B0604030504040204" pitchFamily="50" charset="-128"/>
              </a:rPr>
              <a:pP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CD0A9A99-F29F-4D5A-83E6-B991F98CF7F5}" type="datetime4">
              <a:rPr lang="ja-JP" altLang="en-US" noProof="0" smtClean="0"/>
              <a:pPr/>
              <a:t>2020年9月25日</a:t>
            </a:fld>
            <a:endParaRPr lang="ja-JP" altLang="en-US" noProof="0"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02818732-FA64-4F57-8EE6-57AA70E1F1E0}" type="slidenum">
              <a:rPr lang="en-US" altLang="ja-JP" noProof="0" smtClean="0"/>
              <a:pPr/>
              <a:t>‹#›</a:t>
            </a:fld>
            <a:endParaRPr lang="ja-JP" altLang="en-US" noProof="0" dirty="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1</a:t>
            </a:fld>
            <a:endParaRPr lang="ja-JP" altLang="en-US" dirty="0"/>
          </a:p>
        </p:txBody>
      </p:sp>
    </p:spTree>
    <p:extLst>
      <p:ext uri="{BB962C8B-B14F-4D97-AF65-F5344CB8AC3E}">
        <p14:creationId xmlns:p14="http://schemas.microsoft.com/office/powerpoint/2010/main" val="141399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10</a:t>
            </a:fld>
            <a:endParaRPr lang="ja-JP" altLang="en-US" dirty="0"/>
          </a:p>
        </p:txBody>
      </p:sp>
    </p:spTree>
    <p:extLst>
      <p:ext uri="{BB962C8B-B14F-4D97-AF65-F5344CB8AC3E}">
        <p14:creationId xmlns:p14="http://schemas.microsoft.com/office/powerpoint/2010/main" val="176551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2</a:t>
            </a:fld>
            <a:endParaRPr lang="ja-JP" altLang="en-US" dirty="0"/>
          </a:p>
        </p:txBody>
      </p:sp>
    </p:spTree>
    <p:extLst>
      <p:ext uri="{BB962C8B-B14F-4D97-AF65-F5344CB8AC3E}">
        <p14:creationId xmlns:p14="http://schemas.microsoft.com/office/powerpoint/2010/main" val="234736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3</a:t>
            </a:fld>
            <a:endParaRPr lang="ja-JP" altLang="en-US" dirty="0"/>
          </a:p>
        </p:txBody>
      </p:sp>
    </p:spTree>
    <p:extLst>
      <p:ext uri="{BB962C8B-B14F-4D97-AF65-F5344CB8AC3E}">
        <p14:creationId xmlns:p14="http://schemas.microsoft.com/office/powerpoint/2010/main" val="345767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4</a:t>
            </a:fld>
            <a:endParaRPr lang="ja-JP" altLang="en-US" dirty="0"/>
          </a:p>
        </p:txBody>
      </p:sp>
    </p:spTree>
    <p:extLst>
      <p:ext uri="{BB962C8B-B14F-4D97-AF65-F5344CB8AC3E}">
        <p14:creationId xmlns:p14="http://schemas.microsoft.com/office/powerpoint/2010/main" val="1155011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5</a:t>
            </a:fld>
            <a:endParaRPr lang="ja-JP" altLang="en-US" dirty="0"/>
          </a:p>
        </p:txBody>
      </p:sp>
    </p:spTree>
    <p:extLst>
      <p:ext uri="{BB962C8B-B14F-4D97-AF65-F5344CB8AC3E}">
        <p14:creationId xmlns:p14="http://schemas.microsoft.com/office/powerpoint/2010/main" val="86365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6</a:t>
            </a:fld>
            <a:endParaRPr lang="ja-JP" altLang="en-US" dirty="0"/>
          </a:p>
        </p:txBody>
      </p:sp>
    </p:spTree>
    <p:extLst>
      <p:ext uri="{BB962C8B-B14F-4D97-AF65-F5344CB8AC3E}">
        <p14:creationId xmlns:p14="http://schemas.microsoft.com/office/powerpoint/2010/main" val="420044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solidFill>
                <a:srgbClr val="C00000"/>
              </a:solidFill>
              <a:latin typeface="Meiryo UI" panose="020B0604030504040204" pitchFamily="50" charset="-128"/>
              <a:ea typeface="Meiryo UI" panose="020B0604030504040204" pitchFamily="50" charset="-128"/>
              <a:cs typeface="メイリオ" pitchFamily="50" charset="-128"/>
            </a:endParaRPr>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7</a:t>
            </a:fld>
            <a:endParaRPr lang="ja-JP" altLang="en-US" dirty="0"/>
          </a:p>
        </p:txBody>
      </p:sp>
    </p:spTree>
    <p:extLst>
      <p:ext uri="{BB962C8B-B14F-4D97-AF65-F5344CB8AC3E}">
        <p14:creationId xmlns:p14="http://schemas.microsoft.com/office/powerpoint/2010/main" val="99633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8</a:t>
            </a:fld>
            <a:endParaRPr lang="ja-JP" altLang="en-US" dirty="0"/>
          </a:p>
        </p:txBody>
      </p:sp>
    </p:spTree>
    <p:extLst>
      <p:ext uri="{BB962C8B-B14F-4D97-AF65-F5344CB8AC3E}">
        <p14:creationId xmlns:p14="http://schemas.microsoft.com/office/powerpoint/2010/main" val="101853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02818732-FA64-4F57-8EE6-57AA70E1F1E0}" type="slidenum">
              <a:rPr lang="en-US" altLang="ja-JP" smtClean="0"/>
              <a:pPr/>
              <a:t>9</a:t>
            </a:fld>
            <a:endParaRPr lang="ja-JP" altLang="en-US" dirty="0"/>
          </a:p>
        </p:txBody>
      </p:sp>
    </p:spTree>
    <p:extLst>
      <p:ext uri="{BB962C8B-B14F-4D97-AF65-F5344CB8AC3E}">
        <p14:creationId xmlns:p14="http://schemas.microsoft.com/office/powerpoint/2010/main" val="1356261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dirty="0"/>
              <a:t>写真を挿入するか、ドラッグ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表紙のタイトル </a:t>
            </a:r>
            <a:r>
              <a:rPr lang="en-US" altLang="ja-JP" noProof="0" dirty="0"/>
              <a:t>1</a:t>
            </a:r>
            <a:endParaRPr lang="ja-JP" altLang="en-US" noProof="0" dirty="0"/>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12" name="長方形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スライド番号プレースホルダー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en-US" altLang="ja-JP" noProof="0" smtClean="0"/>
              <a:pPr rtl="0"/>
              <a:t>‹#›</a:t>
            </a:fld>
            <a:endParaRPr lang="ja-JP" altLang="en-US" noProof="0" dirty="0"/>
          </a:p>
        </p:txBody>
      </p:sp>
      <p:sp>
        <p:nvSpPr>
          <p:cNvPr id="6" name="フッター プレースホルダー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ja-JP" altLang="en-US" noProof="0" dirty="0"/>
              <a:t>フッターを追加</a:t>
            </a:r>
          </a:p>
        </p:txBody>
      </p:sp>
      <p:sp>
        <p:nvSpPr>
          <p:cNvPr id="9" name="タイトル 8">
            <a:extLst>
              <a:ext uri="{FF2B5EF4-FFF2-40B4-BE49-F238E27FC236}">
                <a16:creationId xmlns:a16="http://schemas.microsoft.com/office/drawing/2014/main" id="{5CA0D6D2-4DA0-4AEE-95C1-E8BDD0515364}"/>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9" name="スライド番号プレースホルダー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6" name="テキスト プレースホルダー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5" name="テキスト プレースホルダー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8" name="コンテンツ プレースホルダー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9" name="コンテンツ プレースホルダー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rtlCol="0"/>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0" name="テキスト プレースホルダー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rtlCol="0" anchor="t"/>
          <a:lstStyle>
            <a:lvl1pPr marL="0" indent="0" algn="l">
              <a:buNone/>
              <a:defRPr sz="5400">
                <a:solidFill>
                  <a:schemeClr val="accent1"/>
                </a:solidFill>
                <a:latin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en-US" altLang="ja-JP" noProof="0" dirty="0"/>
              <a:t>1</a:t>
            </a:r>
            <a:endParaRPr lang="ja-JP" altLang="en-US" noProof="0" dirty="0"/>
          </a:p>
        </p:txBody>
      </p:sp>
      <p:sp>
        <p:nvSpPr>
          <p:cNvPr id="11" name="テキスト プレースホルダー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rtlCol="0" anchor="t"/>
          <a:lstStyle>
            <a:lvl1pPr marL="0" indent="0">
              <a:buNone/>
              <a:defRPr sz="5400">
                <a:solidFill>
                  <a:schemeClr val="accent1">
                    <a:lumMod val="50000"/>
                  </a:schemeClr>
                </a:solidFill>
                <a:latin typeface="Meiryo UI" panose="020B0604030504040204" pitchFamily="50" charset="-128"/>
              </a:defRPr>
            </a:lvl1pPr>
          </a:lstStyle>
          <a:p>
            <a:pPr lvl="0" rtl="0"/>
            <a:r>
              <a:rPr lang="en-US" altLang="ja-JP" noProof="0" dirty="0"/>
              <a:t>2</a:t>
            </a:r>
            <a:endParaRPr lang="ja-JP" altLang="en-US" noProof="0" dirty="0"/>
          </a:p>
        </p:txBody>
      </p:sp>
      <p:sp>
        <p:nvSpPr>
          <p:cNvPr id="4" name="図プレースホルダー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rtlCol="0" anchor="ctr"/>
          <a:lstStyle>
            <a:lvl1pPr marL="0" indent="0" algn="ctr">
              <a:buNone/>
              <a:defRPr sz="1100" i="1"/>
            </a:lvl1pPr>
          </a:lstStyle>
          <a:p>
            <a:pPr rtl="0"/>
            <a:r>
              <a:rPr lang="ja-JP" altLang="en-US" noProof="0"/>
              <a:t>アイコンをクリックして図を追加</a:t>
            </a:r>
            <a:endParaRPr lang="ja-JP" altLang="en-US" noProof="0" dirty="0"/>
          </a:p>
        </p:txBody>
      </p:sp>
      <p:sp>
        <p:nvSpPr>
          <p:cNvPr id="12" name="図プレースホルダー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rtlCol="0" anchor="ctr"/>
          <a:lstStyle>
            <a:lvl1pPr marL="0" indent="0" algn="ctr">
              <a:buNone/>
              <a:defRPr sz="1100" i="1"/>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272851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タイトルのみ">
    <p:spTree>
      <p:nvGrpSpPr>
        <p:cNvPr id="1" name=""/>
        <p:cNvGrpSpPr/>
        <p:nvPr/>
      </p:nvGrpSpPr>
      <p:grpSpPr>
        <a:xfrm>
          <a:off x="0" y="0"/>
          <a:ext cx="0" cy="0"/>
          <a:chOff x="0" y="0"/>
          <a:chExt cx="0" cy="0"/>
        </a:xfrm>
      </p:grpSpPr>
      <p:sp>
        <p:nvSpPr>
          <p:cNvPr id="13" name="テキスト プレースホルダー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rtlCol="0" anchor="ctr"/>
          <a:lstStyle>
            <a:lvl1pPr marL="0" indent="0" algn="ctr">
              <a:buNone/>
              <a:defRPr sz="1800">
                <a:solidFill>
                  <a:schemeClr val="tx1">
                    <a:lumMod val="85000"/>
                    <a:lumOff val="15000"/>
                  </a:schemeClr>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セクション ヘッダー</a:t>
            </a:r>
          </a:p>
        </p:txBody>
      </p:sp>
      <p:sp>
        <p:nvSpPr>
          <p:cNvPr id="14" name="テキスト プレースホルダー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ja-JP" altLang="en-US" noProof="0" dirty="0"/>
              <a:t>セクション ヘッダー</a:t>
            </a:r>
          </a:p>
        </p:txBody>
      </p:sp>
      <p:sp>
        <p:nvSpPr>
          <p:cNvPr id="15" name="テキスト プレースホルダー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ja-JP" altLang="en-US" noProof="0" dirty="0"/>
              <a:t>セクション ヘッダー</a:t>
            </a: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5" name="テキスト プレースホルダー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16" name="テキスト プレースホルダー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85000"/>
                    <a:lumOff val="15000"/>
                  </a:schemeClr>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en-US" altLang="ja-JP" noProof="0" dirty="0"/>
              <a:t>1</a:t>
            </a:r>
            <a:endParaRPr lang="ja-JP" altLang="en-US" noProof="0" dirty="0"/>
          </a:p>
        </p:txBody>
      </p:sp>
      <p:sp>
        <p:nvSpPr>
          <p:cNvPr id="17" name="テキスト プレースホルダー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en-US" altLang="ja-JP" noProof="0" dirty="0"/>
              <a:t>2</a:t>
            </a:r>
            <a:endParaRPr lang="ja-JP" altLang="en-US" noProof="0" dirty="0"/>
          </a:p>
        </p:txBody>
      </p:sp>
      <p:sp>
        <p:nvSpPr>
          <p:cNvPr id="18" name="テキスト プレースホルダー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eiryo UI" panose="020B0604030504040204" pitchFamily="50" charset="-128"/>
                <a:ea typeface="Meiryo UI" panose="020B0604030504040204" pitchFamily="50" charset="-128"/>
              </a:defRPr>
            </a:lvl1pPr>
          </a:lstStyle>
          <a:p>
            <a:pPr marL="266700" lvl="0" indent="-266700" algn="ctr" rtl="0"/>
            <a:r>
              <a:rPr lang="en-US" altLang="ja-JP" noProof="0" dirty="0"/>
              <a:t>3</a:t>
            </a:r>
            <a:endParaRPr lang="ja-JP" altLang="en-US" noProof="0" dirty="0"/>
          </a:p>
        </p:txBody>
      </p:sp>
      <p:sp>
        <p:nvSpPr>
          <p:cNvPr id="19" name="コンテンツ プレースホルダー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85000"/>
                    <a:lumOff val="15000"/>
                  </a:schemeClr>
                </a:solidFill>
                <a:latin typeface="Meiryo UI" panose="020B0604030504040204" pitchFamily="50" charset="-128"/>
                <a:ea typeface="Meiryo UI" panose="020B0604030504040204" pitchFamily="50" charset="-128"/>
              </a:defRPr>
            </a:lvl1pPr>
          </a:lstStyle>
          <a:p>
            <a:pPr lvl="0" rtl="0"/>
            <a:r>
              <a:rPr lang="ja-JP" altLang="en-US" noProof="0" dirty="0"/>
              <a:t>セクションの説明</a:t>
            </a:r>
          </a:p>
        </p:txBody>
      </p:sp>
      <p:sp>
        <p:nvSpPr>
          <p:cNvPr id="20" name="テキスト プレースホルダー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bg1"/>
                </a:solidFill>
                <a:latin typeface="Meiryo UI" panose="020B0604030504040204" pitchFamily="50" charset="-128"/>
                <a:ea typeface="Meiryo UI" panose="020B0604030504040204" pitchFamily="50" charset="-128"/>
              </a:defRPr>
            </a:lvl1pPr>
          </a:lstStyle>
          <a:p>
            <a:pPr lvl="0" rtl="0"/>
            <a:r>
              <a:rPr lang="ja-JP" altLang="en-US" noProof="0" dirty="0"/>
              <a:t>セクションの説明</a:t>
            </a:r>
          </a:p>
        </p:txBody>
      </p:sp>
      <p:sp>
        <p:nvSpPr>
          <p:cNvPr id="21" name="テキスト プレースホルダー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bg1"/>
                </a:solidFill>
                <a:latin typeface="Meiryo UI" panose="020B0604030504040204" pitchFamily="50" charset="-128"/>
                <a:ea typeface="Meiryo UI" panose="020B0604030504040204" pitchFamily="50" charset="-128"/>
              </a:defRPr>
            </a:lvl1pPr>
          </a:lstStyle>
          <a:p>
            <a:pPr lvl="0" rtl="0"/>
            <a:r>
              <a:rPr lang="ja-JP" altLang="en-US" noProof="0" dirty="0"/>
              <a:t>セクションの説明</a:t>
            </a:r>
          </a:p>
        </p:txBody>
      </p:sp>
      <p:sp>
        <p:nvSpPr>
          <p:cNvPr id="25" name="テキスト ボックス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ja-JP" altLang="en-US" noProof="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7514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タイトルのみ">
    <p:spTree>
      <p:nvGrpSpPr>
        <p:cNvPr id="1" name=""/>
        <p:cNvGrpSpPr/>
        <p:nvPr/>
      </p:nvGrpSpPr>
      <p:grpSpPr>
        <a:xfrm>
          <a:off x="0" y="0"/>
          <a:ext cx="0" cy="0"/>
          <a:chOff x="0" y="0"/>
          <a:chExt cx="0" cy="0"/>
        </a:xfrm>
      </p:grpSpPr>
      <p:sp>
        <p:nvSpPr>
          <p:cNvPr id="3" name="矢印:左右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矢印:左右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10" name="テキスト プレースホルダー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四分区間のタイトル</a:t>
            </a:r>
          </a:p>
        </p:txBody>
      </p:sp>
      <p:sp>
        <p:nvSpPr>
          <p:cNvPr id="11" name="テキスト プレースホルダー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四分区間のタイトル</a:t>
            </a:r>
          </a:p>
        </p:txBody>
      </p:sp>
      <p:sp>
        <p:nvSpPr>
          <p:cNvPr id="12" name="テキスト プレースホルダー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四分区間のタイトル</a:t>
            </a:r>
          </a:p>
        </p:txBody>
      </p:sp>
      <p:sp>
        <p:nvSpPr>
          <p:cNvPr id="13" name="テキスト プレースホルダー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四分区間のタイトル</a:t>
            </a:r>
          </a:p>
        </p:txBody>
      </p:sp>
    </p:spTree>
    <p:extLst>
      <p:ext uri="{BB962C8B-B14F-4D97-AF65-F5344CB8AC3E}">
        <p14:creationId xmlns:p14="http://schemas.microsoft.com/office/powerpoint/2010/main" val="431150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5" name="テキスト プレースホルダー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8" name="コンテンツ プレースホルダー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atin typeface="Meiryo UI" panose="020B0604030504040204" pitchFamily="50" charset="-128"/>
                <a:ea typeface="Meiryo UI" panose="020B0604030504040204" pitchFamily="50" charset="-128"/>
              </a:defRPr>
            </a:lvl1pPr>
            <a:lvl2pPr>
              <a:buClr>
                <a:schemeClr val="tx1">
                  <a:lumMod val="75000"/>
                  <a:lumOff val="25000"/>
                </a:schemeClr>
              </a:buClr>
              <a:defRPr>
                <a:latin typeface="Meiryo UI" panose="020B0604030504040204" pitchFamily="50" charset="-128"/>
                <a:ea typeface="Meiryo UI" panose="020B0604030504040204" pitchFamily="50" charset="-128"/>
              </a:defRPr>
            </a:lvl2pPr>
            <a:lvl3pPr>
              <a:buClr>
                <a:schemeClr val="tx1">
                  <a:lumMod val="75000"/>
                  <a:lumOff val="25000"/>
                </a:schemeClr>
              </a:buClr>
              <a:defRPr>
                <a:latin typeface="Meiryo UI" panose="020B0604030504040204" pitchFamily="50" charset="-128"/>
                <a:ea typeface="Meiryo UI" panose="020B0604030504040204" pitchFamily="50" charset="-128"/>
              </a:defRPr>
            </a:lvl3pPr>
            <a:lvl4pPr>
              <a:buClr>
                <a:schemeClr val="tx1">
                  <a:lumMod val="75000"/>
                  <a:lumOff val="25000"/>
                </a:schemeClr>
              </a:buClr>
              <a:defRPr>
                <a:latin typeface="Meiryo UI" panose="020B0604030504040204" pitchFamily="50" charset="-128"/>
                <a:ea typeface="Meiryo UI" panose="020B0604030504040204" pitchFamily="50" charset="-128"/>
              </a:defRPr>
            </a:lvl4pPr>
            <a:lvl5pPr>
              <a:buClr>
                <a:schemeClr val="tx1">
                  <a:lumMod val="75000"/>
                  <a:lumOff val="25000"/>
                </a:schemeClr>
              </a:buCl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9" name="コンテンツ プレースホルダー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atin typeface="Meiryo UI" panose="020B0604030504040204" pitchFamily="50" charset="-128"/>
                <a:ea typeface="Meiryo UI" panose="020B0604030504040204" pitchFamily="50" charset="-128"/>
              </a:defRPr>
            </a:lvl1pPr>
            <a:lvl2pPr>
              <a:buClr>
                <a:schemeClr val="tx1">
                  <a:lumMod val="75000"/>
                  <a:lumOff val="25000"/>
                </a:schemeClr>
              </a:buClr>
              <a:defRPr>
                <a:latin typeface="Meiryo UI" panose="020B0604030504040204" pitchFamily="50" charset="-128"/>
                <a:ea typeface="Meiryo UI" panose="020B0604030504040204" pitchFamily="50" charset="-128"/>
              </a:defRPr>
            </a:lvl2pPr>
            <a:lvl3pPr>
              <a:buClr>
                <a:schemeClr val="tx1">
                  <a:lumMod val="75000"/>
                  <a:lumOff val="25000"/>
                </a:schemeClr>
              </a:buClr>
              <a:defRPr>
                <a:latin typeface="Meiryo UI" panose="020B0604030504040204" pitchFamily="50" charset="-128"/>
                <a:ea typeface="Meiryo UI" panose="020B0604030504040204" pitchFamily="50" charset="-128"/>
              </a:defRPr>
            </a:lvl3pPr>
            <a:lvl4pPr>
              <a:buClr>
                <a:schemeClr val="tx1">
                  <a:lumMod val="75000"/>
                  <a:lumOff val="25000"/>
                </a:schemeClr>
              </a:buClr>
              <a:defRPr>
                <a:latin typeface="Meiryo UI" panose="020B0604030504040204" pitchFamily="50" charset="-128"/>
                <a:ea typeface="Meiryo UI" panose="020B0604030504040204" pitchFamily="50" charset="-128"/>
              </a:defRPr>
            </a:lvl4pPr>
            <a:lvl5pPr>
              <a:buClr>
                <a:schemeClr val="tx1">
                  <a:lumMod val="75000"/>
                  <a:lumOff val="25000"/>
                </a:schemeClr>
              </a:buCl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0" name="コンテンツ プレースホルダー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atin typeface="Meiryo UI" panose="020B0604030504040204" pitchFamily="50" charset="-128"/>
                <a:ea typeface="Meiryo UI" panose="020B0604030504040204" pitchFamily="50" charset="-128"/>
              </a:defRPr>
            </a:lvl1pPr>
            <a:lvl2pPr>
              <a:buClr>
                <a:schemeClr val="tx1">
                  <a:lumMod val="75000"/>
                  <a:lumOff val="25000"/>
                </a:schemeClr>
              </a:buClr>
              <a:defRPr>
                <a:latin typeface="Meiryo UI" panose="020B0604030504040204" pitchFamily="50" charset="-128"/>
                <a:ea typeface="Meiryo UI" panose="020B0604030504040204" pitchFamily="50" charset="-128"/>
              </a:defRPr>
            </a:lvl2pPr>
            <a:lvl3pPr>
              <a:buClr>
                <a:schemeClr val="tx1">
                  <a:lumMod val="75000"/>
                  <a:lumOff val="25000"/>
                </a:schemeClr>
              </a:buClr>
              <a:defRPr>
                <a:latin typeface="Meiryo UI" panose="020B0604030504040204" pitchFamily="50" charset="-128"/>
                <a:ea typeface="Meiryo UI" panose="020B0604030504040204" pitchFamily="50" charset="-128"/>
              </a:defRPr>
            </a:lvl3pPr>
            <a:lvl4pPr>
              <a:buClr>
                <a:schemeClr val="tx1">
                  <a:lumMod val="75000"/>
                  <a:lumOff val="25000"/>
                </a:schemeClr>
              </a:buClr>
              <a:defRPr>
                <a:latin typeface="Meiryo UI" panose="020B0604030504040204" pitchFamily="50" charset="-128"/>
                <a:ea typeface="Meiryo UI" panose="020B0604030504040204" pitchFamily="50" charset="-128"/>
              </a:defRPr>
            </a:lvl4pPr>
            <a:lvl5pPr>
              <a:buClr>
                <a:schemeClr val="tx1">
                  <a:lumMod val="75000"/>
                  <a:lumOff val="25000"/>
                </a:schemeClr>
              </a:buCl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コンテンツ プレースホルダー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rtlCol="0" anchor="ctr"/>
          <a:lstStyle>
            <a:lvl1pPr marL="0" indent="0" algn="ctr">
              <a:buNone/>
              <a:defRPr>
                <a:solidFill>
                  <a:schemeClr val="accent1"/>
                </a:solidFill>
                <a:latin typeface="Meiryo UI" panose="020B0604030504040204" pitchFamily="50" charset="-128"/>
                <a:ea typeface="Meiryo UI" panose="020B0604030504040204" pitchFamily="50" charset="-128"/>
              </a:defRPr>
            </a:lvl1pPr>
          </a:lstStyle>
          <a:p>
            <a:pPr lvl="0" rtl="0"/>
            <a:r>
              <a:rPr lang="ja-JP" altLang="en-US" noProof="0" dirty="0"/>
              <a:t>セクション </a:t>
            </a:r>
            <a:r>
              <a:rPr lang="en-US" altLang="ja-JP" noProof="0" dirty="0"/>
              <a:t>1 </a:t>
            </a:r>
            <a:r>
              <a:rPr lang="ja-JP" altLang="en-US" noProof="0" dirty="0"/>
              <a:t>のタイトル</a:t>
            </a:r>
          </a:p>
        </p:txBody>
      </p:sp>
      <p:sp>
        <p:nvSpPr>
          <p:cNvPr id="12" name="コンテンツ プレースホルダー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rtlCol="0" anchor="ctr"/>
          <a:lstStyle>
            <a:lvl1pPr marL="0" indent="0" algn="ctr">
              <a:buNone/>
              <a:defRPr>
                <a:solidFill>
                  <a:schemeClr val="accent1"/>
                </a:solidFill>
                <a:latin typeface="Meiryo UI" panose="020B0604030504040204" pitchFamily="50" charset="-128"/>
                <a:ea typeface="Meiryo UI" panose="020B0604030504040204" pitchFamily="50" charset="-128"/>
              </a:defRPr>
            </a:lvl1pPr>
          </a:lstStyle>
          <a:p>
            <a:pPr lvl="0" rtl="0"/>
            <a:r>
              <a:rPr lang="ja-JP" altLang="en-US" noProof="0" dirty="0"/>
              <a:t>セクション </a:t>
            </a:r>
            <a:r>
              <a:rPr lang="en-US" altLang="ja-JP" noProof="0" dirty="0"/>
              <a:t>2 </a:t>
            </a:r>
            <a:r>
              <a:rPr lang="ja-JP" altLang="en-US" noProof="0" dirty="0"/>
              <a:t>のタイトル</a:t>
            </a:r>
          </a:p>
        </p:txBody>
      </p:sp>
      <p:sp>
        <p:nvSpPr>
          <p:cNvPr id="13" name="コンテンツ プレースホルダー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rtlCol="0" anchor="ctr"/>
          <a:lstStyle>
            <a:lvl1pPr marL="0" indent="0" algn="ctr">
              <a:buNone/>
              <a:defRPr>
                <a:solidFill>
                  <a:schemeClr val="accent1"/>
                </a:solidFill>
                <a:latin typeface="Meiryo UI" panose="020B0604030504040204" pitchFamily="50" charset="-128"/>
                <a:ea typeface="Meiryo UI" panose="020B0604030504040204" pitchFamily="50" charset="-128"/>
              </a:defRPr>
            </a:lvl1pPr>
          </a:lstStyle>
          <a:p>
            <a:pPr lvl="0" rtl="0"/>
            <a:r>
              <a:rPr lang="ja-JP" altLang="en-US" noProof="0" dirty="0"/>
              <a:t>セクション </a:t>
            </a:r>
            <a:r>
              <a:rPr lang="en-US" altLang="ja-JP" noProof="0" dirty="0"/>
              <a:t>3 </a:t>
            </a:r>
            <a:r>
              <a:rPr lang="ja-JP" altLang="en-US" noProof="0" dirty="0"/>
              <a:t>のタイトル</a:t>
            </a:r>
          </a:p>
        </p:txBody>
      </p:sp>
      <p:sp>
        <p:nvSpPr>
          <p:cNvPr id="14" name="長方形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6" name="長方形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7" name="長方形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8" name="長方形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9" name="長方形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pic>
        <p:nvPicPr>
          <p:cNvPr id="20" name="グラフィック 19" descr="右矢印">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グラフィック 20" descr="右矢印">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132734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5" name="テキスト プレースホルダー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9" name="テキスト プレースホルダー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rtlCol="0" anchor="ctr"/>
          <a:lstStyle>
            <a:lvl1pPr marL="0" indent="0" algn="ctr">
              <a:buNone/>
              <a:defRPr sz="1400" b="1">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年</a:t>
            </a:r>
          </a:p>
        </p:txBody>
      </p:sp>
      <p:sp>
        <p:nvSpPr>
          <p:cNvPr id="10" name="テキスト プレースホルダー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1" name="テキスト プレースホルダー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2" name="テキスト プレースホルダー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3" name="テキスト プレースホルダー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4" name="テキスト プレースホルダー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rtlCol="0" anchor="ctr"/>
          <a:lstStyle>
            <a:lvl1pPr marL="0" indent="0" algn="ctr">
              <a:buNone/>
              <a:defRPr sz="1400" b="1">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年</a:t>
            </a:r>
          </a:p>
        </p:txBody>
      </p:sp>
      <p:sp>
        <p:nvSpPr>
          <p:cNvPr id="15" name="テキスト プレースホルダー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6" name="テキスト プレースホルダー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7" name="テキスト プレースホルダー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8" name="テキスト プレースホルダー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19" name="テキスト プレースホルダー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0" name="テキスト プレースホルダー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1" name="テキスト プレースホルダー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2" name="テキスト プレースホルダー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3" name="テキスト プレースホルダー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4" name="テキスト プレースホルダー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5" name="テキスト プレースホルダー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6" name="テキスト プレースホルダー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7" name="テキスト プレースホルダー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8" name="テキスト プレースホルダー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29" name="テキスト プレースホルダー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0" name="テキスト プレースホルダー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1" name="テキスト プレースホルダー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2" name="テキスト プレースホルダー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3" name="テキスト プレースホルダー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4" name="テキスト プレースホルダー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en-US" altLang="ja-JP" noProof="0" dirty="0"/>
              <a:t>MM</a:t>
            </a:r>
            <a:endParaRPr lang="ja-JP" altLang="en-US" noProof="0" dirty="0"/>
          </a:p>
        </p:txBody>
      </p:sp>
      <p:sp>
        <p:nvSpPr>
          <p:cNvPr id="35" name="テキスト プレースホルダー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rtlCol="0" anchor="t"/>
          <a:lstStyle>
            <a:lvl1pPr marL="0" indent="0" algn="ctr">
              <a:buNone/>
              <a:defRPr sz="16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アイテムのタイトル</a:t>
            </a:r>
          </a:p>
        </p:txBody>
      </p:sp>
      <p:sp>
        <p:nvSpPr>
          <p:cNvPr id="36" name="テキスト プレースホルダー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月、年</a:t>
            </a:r>
          </a:p>
        </p:txBody>
      </p:sp>
      <p:sp>
        <p:nvSpPr>
          <p:cNvPr id="37" name="矢印:右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108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5" name="テキスト プレースホルダー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8" name="図プレースホルダー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dirty="0"/>
              <a:t>ここにイメージを挿入またはドラッグ アンド ドロップする</a:t>
            </a:r>
          </a:p>
        </p:txBody>
      </p:sp>
      <p:sp>
        <p:nvSpPr>
          <p:cNvPr id="9" name="テキスト プレースホルダー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rtlCol="0" anchor="t"/>
          <a:lstStyle>
            <a:lvl1pPr marL="0" indent="0" algn="l">
              <a:buFont typeface="Arial" panose="020B0604020202020204" pitchFamily="34" charset="0"/>
              <a:buNone/>
              <a:defRPr sz="2400">
                <a:latin typeface="Meiryo UI" panose="020B0604030504040204" pitchFamily="50" charset="-128"/>
                <a:ea typeface="Meiryo UI" panose="020B0604030504040204" pitchFamily="50" charset="-128"/>
              </a:defRPr>
            </a:lvl1pPr>
          </a:lstStyle>
          <a:p>
            <a:pPr lvl="0" rtl="0"/>
            <a:r>
              <a:rPr lang="ja-JP" altLang="en-US" noProof="0" dirty="0"/>
              <a:t>名前</a:t>
            </a:r>
          </a:p>
        </p:txBody>
      </p:sp>
      <p:sp>
        <p:nvSpPr>
          <p:cNvPr id="10" name="テキスト プレースホルダー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rtlCol="0"/>
          <a:lstStyle>
            <a:lvl1pPr marL="0" indent="0" algn="l">
              <a:buNone/>
              <a:defRPr sz="1400">
                <a:solidFill>
                  <a:schemeClr val="tx1">
                    <a:lumMod val="50000"/>
                    <a:lumOff val="50000"/>
                  </a:schemeClr>
                </a:solidFill>
                <a:latin typeface="Meiryo UI" panose="020B0604030504040204" pitchFamily="50" charset="-128"/>
                <a:ea typeface="Meiryo UI" panose="020B0604030504040204" pitchFamily="50" charset="-128"/>
              </a:defRPr>
            </a:lvl1pPr>
          </a:lstStyle>
          <a:p>
            <a:pPr lvl="0" rtl="0"/>
            <a:r>
              <a:rPr lang="ja-JP" altLang="en-US" noProof="0" dirty="0"/>
              <a:t>簡単な略歴</a:t>
            </a:r>
          </a:p>
        </p:txBody>
      </p:sp>
      <p:sp>
        <p:nvSpPr>
          <p:cNvPr id="11" name="テキスト プレースホルダー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rtlCol="0"/>
          <a:lstStyle>
            <a:lvl1pPr marL="0" indent="0" algn="l">
              <a:buFont typeface="Arial" panose="020B0604020202020204" pitchFamily="34" charset="0"/>
              <a:buNone/>
              <a:defRPr sz="1400">
                <a:solidFill>
                  <a:schemeClr val="bg1">
                    <a:lumMod val="50000"/>
                  </a:schemeClr>
                </a:solidFill>
                <a:latin typeface="Meiryo UI" panose="020B0604030504040204" pitchFamily="50" charset="-128"/>
                <a:ea typeface="Meiryo UI" panose="020B0604030504040204" pitchFamily="50" charset="-128"/>
              </a:defRPr>
            </a:lvl1pPr>
          </a:lstStyle>
          <a:p>
            <a:pPr lvl="0" rtl="0"/>
            <a:r>
              <a:rPr lang="ja-JP" altLang="en-US" noProof="0" dirty="0"/>
              <a:t>タイトル</a:t>
            </a:r>
          </a:p>
        </p:txBody>
      </p:sp>
      <p:sp>
        <p:nvSpPr>
          <p:cNvPr id="12" name="図プレースホルダー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dirty="0"/>
              <a:t>ここにイメージを挿入またはドラッグ アンド ドロップする</a:t>
            </a:r>
          </a:p>
        </p:txBody>
      </p:sp>
      <p:sp>
        <p:nvSpPr>
          <p:cNvPr id="13" name="テキスト プレースホルダー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rtlCol="0" anchor="t"/>
          <a:lstStyle>
            <a:lvl1pPr marL="0" indent="0" algn="l">
              <a:buFont typeface="Arial" panose="020B0604020202020204" pitchFamily="34" charset="0"/>
              <a:buNone/>
              <a:defRPr sz="2400">
                <a:latin typeface="Meiryo UI" panose="020B0604030504040204" pitchFamily="50" charset="-128"/>
                <a:ea typeface="Meiryo UI" panose="020B0604030504040204" pitchFamily="50" charset="-128"/>
              </a:defRPr>
            </a:lvl1pPr>
          </a:lstStyle>
          <a:p>
            <a:pPr lvl="0" rtl="0"/>
            <a:r>
              <a:rPr lang="ja-JP" altLang="en-US" noProof="0" dirty="0"/>
              <a:t>名前</a:t>
            </a:r>
          </a:p>
        </p:txBody>
      </p:sp>
      <p:sp>
        <p:nvSpPr>
          <p:cNvPr id="14" name="テキスト プレースホルダー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rtlCol="0"/>
          <a:lstStyle>
            <a:lvl1pPr marL="0" indent="0" algn="l">
              <a:buNone/>
              <a:defRPr sz="1400">
                <a:solidFill>
                  <a:schemeClr val="tx1">
                    <a:lumMod val="50000"/>
                    <a:lumOff val="50000"/>
                  </a:schemeClr>
                </a:solidFill>
                <a:latin typeface="Meiryo UI" panose="020B0604030504040204" pitchFamily="50" charset="-128"/>
                <a:ea typeface="Meiryo UI" panose="020B0604030504040204" pitchFamily="50" charset="-128"/>
              </a:defRPr>
            </a:lvl1pPr>
          </a:lstStyle>
          <a:p>
            <a:pPr lvl="0" rtl="0"/>
            <a:r>
              <a:rPr lang="ja-JP" altLang="en-US" noProof="0" dirty="0"/>
              <a:t>簡単な略歴</a:t>
            </a:r>
          </a:p>
        </p:txBody>
      </p:sp>
      <p:sp>
        <p:nvSpPr>
          <p:cNvPr id="15" name="テキスト プレースホルダー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rtlCol="0"/>
          <a:lstStyle>
            <a:lvl1pPr marL="0" indent="0" algn="l">
              <a:buFont typeface="Arial" panose="020B0604020202020204" pitchFamily="34" charset="0"/>
              <a:buNone/>
              <a:defRPr sz="1400">
                <a:solidFill>
                  <a:schemeClr val="bg1">
                    <a:lumMod val="50000"/>
                  </a:schemeClr>
                </a:solidFill>
                <a:latin typeface="Meiryo UI" panose="020B0604030504040204" pitchFamily="50" charset="-128"/>
                <a:ea typeface="Meiryo UI" panose="020B0604030504040204" pitchFamily="50" charset="-128"/>
              </a:defRPr>
            </a:lvl1pPr>
          </a:lstStyle>
          <a:p>
            <a:pPr lvl="0" rtl="0"/>
            <a:r>
              <a:rPr lang="ja-JP" altLang="en-US" noProof="0" dirty="0"/>
              <a:t>タイトル</a:t>
            </a:r>
          </a:p>
        </p:txBody>
      </p:sp>
      <p:sp>
        <p:nvSpPr>
          <p:cNvPr id="16" name="図プレースホルダー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dirty="0"/>
              <a:t>ここにイメージを挿入またはドラッグ アンド ドロップする</a:t>
            </a:r>
          </a:p>
        </p:txBody>
      </p:sp>
      <p:sp>
        <p:nvSpPr>
          <p:cNvPr id="17" name="テキスト プレースホルダー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rtlCol="0" anchor="t"/>
          <a:lstStyle>
            <a:lvl1pPr marL="0" indent="0" algn="l">
              <a:buFont typeface="Arial" panose="020B0604020202020204" pitchFamily="34" charset="0"/>
              <a:buNone/>
              <a:defRPr sz="2400">
                <a:latin typeface="Meiryo UI" panose="020B0604030504040204" pitchFamily="50" charset="-128"/>
                <a:ea typeface="Meiryo UI" panose="020B0604030504040204" pitchFamily="50" charset="-128"/>
              </a:defRPr>
            </a:lvl1pPr>
          </a:lstStyle>
          <a:p>
            <a:pPr lvl="0" rtl="0"/>
            <a:r>
              <a:rPr lang="ja-JP" altLang="en-US" noProof="0" dirty="0"/>
              <a:t>名前</a:t>
            </a:r>
          </a:p>
        </p:txBody>
      </p:sp>
      <p:sp>
        <p:nvSpPr>
          <p:cNvPr id="18" name="テキスト プレースホルダー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rtlCol="0"/>
          <a:lstStyle>
            <a:lvl1pPr marL="0" indent="0" algn="l">
              <a:buNone/>
              <a:defRPr sz="1400">
                <a:solidFill>
                  <a:schemeClr val="tx1">
                    <a:lumMod val="50000"/>
                    <a:lumOff val="50000"/>
                  </a:schemeClr>
                </a:solidFill>
                <a:latin typeface="Meiryo UI" panose="020B0604030504040204" pitchFamily="50" charset="-128"/>
                <a:ea typeface="Meiryo UI" panose="020B0604030504040204" pitchFamily="50" charset="-128"/>
              </a:defRPr>
            </a:lvl1pPr>
          </a:lstStyle>
          <a:p>
            <a:pPr lvl="0" rtl="0"/>
            <a:r>
              <a:rPr lang="ja-JP" altLang="en-US" noProof="0" dirty="0"/>
              <a:t>簡単な略歴</a:t>
            </a:r>
          </a:p>
        </p:txBody>
      </p:sp>
      <p:sp>
        <p:nvSpPr>
          <p:cNvPr id="19" name="テキスト プレースホルダー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rtlCol="0"/>
          <a:lstStyle>
            <a:lvl1pPr marL="0" indent="0" algn="l">
              <a:buFont typeface="Arial" panose="020B0604020202020204" pitchFamily="34" charset="0"/>
              <a:buNone/>
              <a:defRPr sz="1400">
                <a:solidFill>
                  <a:schemeClr val="bg1">
                    <a:lumMod val="50000"/>
                  </a:schemeClr>
                </a:solidFill>
                <a:latin typeface="Meiryo UI" panose="020B0604030504040204" pitchFamily="50" charset="-128"/>
                <a:ea typeface="Meiryo UI" panose="020B0604030504040204" pitchFamily="50" charset="-128"/>
              </a:defRPr>
            </a:lvl1pPr>
          </a:lstStyle>
          <a:p>
            <a:pPr lvl="0" rtl="0"/>
            <a:r>
              <a:rPr lang="ja-JP" altLang="en-US" noProof="0" dirty="0"/>
              <a:t>タイトル</a:t>
            </a:r>
          </a:p>
        </p:txBody>
      </p:sp>
      <p:sp>
        <p:nvSpPr>
          <p:cNvPr id="20" name="長方形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1" name="長方形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長方形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864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5" name="テキスト プレースホルダー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8" name="テキスト プレースホルダー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9" name="テキスト プレースホルダー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10" name="テキスト プレースホルダー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11" name="テキスト プレースホルダー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12" name="テキスト プレースホルダー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13" name="テキスト プレースホルダー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14" name="テキスト プレースホルダー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15" name="テキスト プレースホルダー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16" name="テキスト プレースホルダー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17" name="テキスト プレースホルダー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18" name="図プレースホルダー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19" name="図プレースホルダー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0" name="図プレースホルダー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1" name="図プレースホルダー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2" name="図プレースホルダー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3" name="テキスト プレースホルダー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rtlCol="0"/>
          <a:lstStyle>
            <a:lvl1pPr marL="0" indent="0" algn="l">
              <a:buFont typeface="Arial" panose="020B0604020202020204" pitchFamily="34" charset="0"/>
              <a:buNone/>
              <a:defRPr sz="2400">
                <a:latin typeface="Meiryo UI" panose="020B0604030504040204" pitchFamily="50" charset="-128"/>
              </a:defRPr>
            </a:lvl1pPr>
          </a:lstStyle>
          <a:p>
            <a:pPr lvl="0" rtl="0"/>
            <a:r>
              <a:rPr lang="ja-JP" altLang="en-US" noProof="0" dirty="0"/>
              <a:t>フル ネーム</a:t>
            </a:r>
          </a:p>
        </p:txBody>
      </p:sp>
      <p:sp>
        <p:nvSpPr>
          <p:cNvPr id="24" name="テキスト プレースホルダー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rtlCol="0"/>
          <a:lstStyle>
            <a:lvl1pPr marL="0" indent="0" algn="l">
              <a:buNone/>
              <a:defRPr sz="1400">
                <a:solidFill>
                  <a:schemeClr val="tx1">
                    <a:lumMod val="50000"/>
                    <a:lumOff val="50000"/>
                  </a:schemeClr>
                </a:solidFill>
              </a:defRPr>
            </a:lvl1pPr>
          </a:lstStyle>
          <a:p>
            <a:pPr lvl="0" rtl="0"/>
            <a:r>
              <a:rPr lang="ja-JP" altLang="en-US" noProof="0" dirty="0"/>
              <a:t>タイトル</a:t>
            </a:r>
          </a:p>
        </p:txBody>
      </p:sp>
      <p:sp>
        <p:nvSpPr>
          <p:cNvPr id="25" name="図プレースホルダー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306129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列 3">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5" name="テキスト プレースホルダー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1" name="テキスト プレースホルダー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12" name="図プレースホルダー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atin typeface="Meiryo UI" panose="020B0604030504040204" pitchFamily="50" charset="-128"/>
                <a:ea typeface="Meiryo UI" panose="020B0604030504040204" pitchFamily="50" charset="-128"/>
              </a:defRPr>
            </a:lvl1pPr>
          </a:lstStyle>
          <a:p>
            <a:pPr rtl="0"/>
            <a:r>
              <a:rPr lang="ja-JP" altLang="en-US" noProof="0" dirty="0"/>
              <a:t>写真を挿入するか、ドラッグ アンド ドロップする</a:t>
            </a:r>
          </a:p>
        </p:txBody>
      </p:sp>
      <p:sp>
        <p:nvSpPr>
          <p:cNvPr id="13" name="長方形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表紙のタイトル </a:t>
            </a:r>
            <a:r>
              <a:rPr lang="en-US" altLang="ja-JP" noProof="0" dirty="0"/>
              <a:t>2</a:t>
            </a:r>
            <a:endParaRPr lang="ja-JP" altLang="en-US" noProof="0" dirty="0"/>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6" name="図プレースホルダー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45444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列 5">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フッター プレースホルダー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8" name="スライド番号プレースホルダー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5" name="テキスト プレースホルダー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3" name="テキスト プレースホルダー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5" name="テキスト プレースホルダー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7" name="テキスト プレースホルダー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0" name="フッター プレースホルダー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11" name="スライド番号プレースホルダー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8" name="テキスト プレースホルダー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12" name="テキスト プレースホルダー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ja-JP" altLang="en-US" noProof="0"/>
              <a:t>マスター テキストの書式設定</a:t>
            </a:r>
          </a:p>
        </p:txBody>
      </p:sp>
      <p:cxnSp>
        <p:nvCxnSpPr>
          <p:cNvPr id="9" name="直線​​コネクタ(S)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5" name="テキスト プレースホルダー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ja-JP" altLang="en-US" noProof="0" dirty="0"/>
              <a:t>フッターを追加</a:t>
            </a:r>
          </a:p>
        </p:txBody>
      </p:sp>
      <p:sp>
        <p:nvSpPr>
          <p:cNvPr id="6" name="スライド番号プレースホルダー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ja-JP" noProof="0" smtClean="0"/>
              <a:pPr rtl="0"/>
              <a:t>‹#›</a:t>
            </a:fld>
            <a:endParaRPr lang="ja-JP" altLang="en-US" noProof="0" dirty="0"/>
          </a:p>
        </p:txBody>
      </p:sp>
      <p:sp>
        <p:nvSpPr>
          <p:cNvPr id="2" name="タイトル 1">
            <a:extLst>
              <a:ext uri="{FF2B5EF4-FFF2-40B4-BE49-F238E27FC236}">
                <a16:creationId xmlns:a16="http://schemas.microsoft.com/office/drawing/2014/main" id="{698C95A7-836C-4CD7-8EB0-6C95903F0A05}"/>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タイトル スライド">
    <p:spTree>
      <p:nvGrpSpPr>
        <p:cNvPr id="1" name=""/>
        <p:cNvGrpSpPr/>
        <p:nvPr/>
      </p:nvGrpSpPr>
      <p:grpSpPr>
        <a:xfrm>
          <a:off x="0" y="0"/>
          <a:ext cx="0" cy="0"/>
          <a:chOff x="0" y="0"/>
          <a:chExt cx="0" cy="0"/>
        </a:xfrm>
      </p:grpSpPr>
      <p:sp>
        <p:nvSpPr>
          <p:cNvPr id="12" name="図プレースホルダー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dirty="0"/>
              <a:t>写真を挿入するか、ドラッグ アンド ドロップする</a:t>
            </a:r>
          </a:p>
        </p:txBody>
      </p:sp>
      <p:sp>
        <p:nvSpPr>
          <p:cNvPr id="13" name="長方形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66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ありがとうございます</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dirty="0"/>
              <a:t>フル ネーム</a:t>
            </a:r>
          </a:p>
        </p:txBody>
      </p:sp>
      <p:sp>
        <p:nvSpPr>
          <p:cNvPr id="5" name="テキスト プレースホルダー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電話</a:t>
            </a:r>
          </a:p>
        </p:txBody>
      </p:sp>
      <p:sp>
        <p:nvSpPr>
          <p:cNvPr id="11" name="テキスト プレースホルダー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rtlCol="0"/>
          <a:lstStyle>
            <a:lvl1pPr marL="0" indent="0">
              <a:buNone/>
              <a:defRPr>
                <a:latin typeface="Meiryo UI" panose="020B0604030504040204" pitchFamily="50" charset="-128"/>
                <a:ea typeface="Meiryo UI" panose="020B0604030504040204" pitchFamily="50" charset="-128"/>
              </a:defRPr>
            </a:lvl1pPr>
          </a:lstStyle>
          <a:p>
            <a:pPr lvl="0" rtl="0"/>
            <a:r>
              <a:rPr lang="ja-JP" altLang="en-US" noProof="0" dirty="0"/>
              <a:t>メール</a:t>
            </a:r>
          </a:p>
        </p:txBody>
      </p:sp>
      <p:sp>
        <p:nvSpPr>
          <p:cNvPr id="16" name="テキスト プレースホルダー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rtlCol="0"/>
          <a:lstStyle>
            <a:lvl1pPr marL="0" indent="0">
              <a:buNone/>
              <a:defRPr>
                <a:latin typeface="Meiryo UI" panose="020B0604030504040204" pitchFamily="50" charset="-128"/>
                <a:ea typeface="Meiryo UI" panose="020B0604030504040204" pitchFamily="50" charset="-128"/>
              </a:defRPr>
            </a:lvl1pPr>
          </a:lstStyle>
          <a:p>
            <a:pPr lvl="0" rtl="0"/>
            <a:r>
              <a:rPr lang="en-US" altLang="ja-JP" noProof="0" dirty="0"/>
              <a:t>Web </a:t>
            </a:r>
            <a:r>
              <a:rPr lang="ja-JP" altLang="en-US" noProof="0" dirty="0"/>
              <a:t>サイト</a:t>
            </a:r>
          </a:p>
        </p:txBody>
      </p:sp>
    </p:spTree>
    <p:extLst>
      <p:ext uri="{BB962C8B-B14F-4D97-AF65-F5344CB8AC3E}">
        <p14:creationId xmlns:p14="http://schemas.microsoft.com/office/powerpoint/2010/main" val="310474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11" name="図プレースホルダー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ja-JP" altLang="en-US" noProof="0" dirty="0"/>
              <a:t>写真を挿入するか、ドラッグ アンド ドロップする</a:t>
            </a: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ja-JP" altLang="en-US" noProof="0" dirty="0"/>
              <a:t>区切り線スライド タイトル</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5" name="スライド番号プレースホルダー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p>
            <a:pPr rtl="0"/>
            <a:fld id="{19B51A1E-902D-48AF-9020-955120F399B6}" type="slidenum">
              <a:rPr lang="en-US" altLang="ja-JP" noProof="0" smtClean="0"/>
              <a:pPr rtl="0"/>
              <a:t>‹#›</a:t>
            </a:fld>
            <a:endParaRPr lang="ja-JP" altLang="en-US" noProof="0" dirty="0"/>
          </a:p>
        </p:txBody>
      </p:sp>
      <p:sp>
        <p:nvSpPr>
          <p:cNvPr id="9" name="フッター プレースホルダー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p>
            <a:pPr rtl="0"/>
            <a:r>
              <a:rPr lang="ja-JP" altLang="en-US" noProof="0" dirty="0"/>
              <a:t>フッターを追加</a:t>
            </a:r>
          </a:p>
        </p:txBody>
      </p:sp>
      <p:sp>
        <p:nvSpPr>
          <p:cNvPr id="8" name="図プレースホルダー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3648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4" name="長方形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50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クリックしてタイトルを編集する</a:t>
            </a:r>
          </a:p>
        </p:txBody>
      </p:sp>
      <p:sp>
        <p:nvSpPr>
          <p:cNvPr id="3" name="サブタイトル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5" name="スライド番号プレースホルダー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9" name="フッター プレースホルダー 8">
            <a:extLst>
              <a:ext uri="{FF2B5EF4-FFF2-40B4-BE49-F238E27FC236}">
                <a16:creationId xmlns:a16="http://schemas.microsoft.com/office/drawing/2014/main" id="{827C91B9-2B28-435F-8A65-9FB91CE2F765}"/>
              </a:ext>
            </a:extLst>
          </p:cNvPr>
          <p:cNvSpPr>
            <a:spLocks noGrp="1"/>
          </p:cNvSpPr>
          <p:nvPr>
            <p:ph type="ftr" sz="quarter" idx="12"/>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12" name="図プレースホルダー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3" name="図プレースホルダー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rtlCol="0" anchor="ctr"/>
          <a:lstStyle>
            <a:lvl1pPr marL="0" indent="0" algn="ctr">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6" name="テキスト プレースホルダー 15">
            <a:extLst>
              <a:ext uri="{FF2B5EF4-FFF2-40B4-BE49-F238E27FC236}">
                <a16:creationId xmlns:a16="http://schemas.microsoft.com/office/drawing/2014/main" id="{B975D864-7312-481A-A5DD-E3B6C5B41BDB}"/>
              </a:ext>
            </a:extLst>
          </p:cNvPr>
          <p:cNvSpPr>
            <a:spLocks noGrp="1"/>
          </p:cNvSpPr>
          <p:nvPr>
            <p:ph type="body" sz="quarter" idx="18"/>
          </p:nvPr>
        </p:nvSpPr>
        <p:spPr>
          <a:xfrm>
            <a:off x="424800" y="3327399"/>
            <a:ext cx="6350000" cy="256049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Tree>
    <p:extLst>
      <p:ext uri="{BB962C8B-B14F-4D97-AF65-F5344CB8AC3E}">
        <p14:creationId xmlns:p14="http://schemas.microsoft.com/office/powerpoint/2010/main" val="175520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5" name="テキスト プレースホルダー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1</a:t>
            </a:r>
            <a:endParaRPr lang="ja-JP" altLang="en-US" noProof="0" dirty="0"/>
          </a:p>
        </p:txBody>
      </p:sp>
      <p:sp>
        <p:nvSpPr>
          <p:cNvPr id="8" name="テキスト プレースホルダー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9" name="テキスト プレースホルダー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2</a:t>
            </a:r>
            <a:endParaRPr lang="ja-JP" altLang="en-US" noProof="0" dirty="0"/>
          </a:p>
        </p:txBody>
      </p:sp>
      <p:sp>
        <p:nvSpPr>
          <p:cNvPr id="10" name="テキスト プレースホルダー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1" name="テキスト プレースホルダー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3</a:t>
            </a:r>
            <a:endParaRPr lang="ja-JP" altLang="en-US" noProof="0" dirty="0"/>
          </a:p>
        </p:txBody>
      </p:sp>
      <p:sp>
        <p:nvSpPr>
          <p:cNvPr id="12" name="テキスト プレースホルダー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3" name="テキスト プレースホルダー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4</a:t>
            </a:r>
            <a:endParaRPr lang="ja-JP" altLang="en-US" noProof="0" dirty="0"/>
          </a:p>
        </p:txBody>
      </p:sp>
      <p:sp>
        <p:nvSpPr>
          <p:cNvPr id="14" name="テキスト プレースホルダー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5" name="テキスト プレースホルダー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5</a:t>
            </a:r>
            <a:endParaRPr lang="ja-JP" altLang="en-US" noProof="0" dirty="0"/>
          </a:p>
        </p:txBody>
      </p:sp>
      <p:sp>
        <p:nvSpPr>
          <p:cNvPr id="16" name="テキスト プレースホルダー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7" name="図プレースホルダー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18" name="図プレースホルダー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19" name="図プレースホルダー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0" name="図プレースホルダー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1" name="図プレースホルダー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2" name="テキスト プレースホルダー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23" name="長方形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4" name="長方形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5" name="長方形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6" name="長方形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長方形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832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23" name="図プレースホルダー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atin typeface="Meiryo UI" panose="020B0604030504040204" pitchFamily="50" charset="-128"/>
                <a:ea typeface="Meiryo UI" panose="020B0604030504040204" pitchFamily="50" charset="-128"/>
              </a:defRPr>
            </a:lvl1pPr>
          </a:lstStyle>
          <a:p>
            <a:pPr rtl="0"/>
            <a:r>
              <a:rPr lang="ja-JP" altLang="en-US" noProof="0" dirty="0"/>
              <a:t>写真を挿入するか、ドラッグ アンド ドロップする</a:t>
            </a: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11" name="テキスト プレースホルダー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1</a:t>
            </a:r>
            <a:endParaRPr lang="ja-JP" altLang="en-US" noProof="0" dirty="0"/>
          </a:p>
        </p:txBody>
      </p:sp>
      <p:sp>
        <p:nvSpPr>
          <p:cNvPr id="12" name="テキスト プレースホルダー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3" name="テキスト プレースホルダー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2</a:t>
            </a:r>
            <a:endParaRPr lang="ja-JP" altLang="en-US" noProof="0" dirty="0"/>
          </a:p>
        </p:txBody>
      </p:sp>
      <p:sp>
        <p:nvSpPr>
          <p:cNvPr id="14" name="テキスト プレースホルダー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5" name="テキスト プレースホルダー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3</a:t>
            </a:r>
            <a:endParaRPr lang="ja-JP" altLang="en-US" noProof="0" dirty="0"/>
          </a:p>
        </p:txBody>
      </p:sp>
      <p:sp>
        <p:nvSpPr>
          <p:cNvPr id="16" name="テキスト プレースホルダー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9" name="図プレースホルダー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0" name="図プレースホルダー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1" name="図プレースホルダー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2" name="テキスト プレースホルダー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grpSp>
        <p:nvGrpSpPr>
          <p:cNvPr id="25" name="グループ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長方形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長方形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24" name="長方形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長方形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864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23" name="図プレースホルダー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atin typeface="Meiryo UI" panose="020B0604030504040204" pitchFamily="50" charset="-128"/>
                <a:ea typeface="Meiryo UI" panose="020B0604030504040204" pitchFamily="50" charset="-128"/>
              </a:defRPr>
            </a:lvl1pPr>
          </a:lstStyle>
          <a:p>
            <a:pPr rtl="0"/>
            <a:r>
              <a:rPr lang="ja-JP" altLang="en-US" noProof="0" dirty="0"/>
              <a:t>写真を挿入するか、ドラッグ アンド ドロップする</a:t>
            </a:r>
          </a:p>
        </p:txBody>
      </p:sp>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11" name="テキスト プレースホルダー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1</a:t>
            </a:r>
            <a:endParaRPr lang="ja-JP" altLang="en-US" noProof="0" dirty="0"/>
          </a:p>
        </p:txBody>
      </p:sp>
      <p:sp>
        <p:nvSpPr>
          <p:cNvPr id="12" name="テキスト プレースホルダー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rtlCol="0"/>
          <a:lstStyle>
            <a:lvl1pPr marL="0" indent="0" algn="l">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3" name="テキスト プレースホルダー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2</a:t>
            </a:r>
            <a:endParaRPr lang="ja-JP" altLang="en-US" noProof="0" dirty="0"/>
          </a:p>
        </p:txBody>
      </p:sp>
      <p:sp>
        <p:nvSpPr>
          <p:cNvPr id="14" name="テキスト プレースホルダー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rtlCol="0"/>
          <a:lstStyle>
            <a:lvl1pPr marL="0" indent="0" algn="l">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19" name="図プレースホルダー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0" name="図プレースホルダー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2" name="テキスト プレースホルダー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grpSp>
        <p:nvGrpSpPr>
          <p:cNvPr id="25" name="グループ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長方形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7" name="長方形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33" name="テキスト プレースホルダー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1</a:t>
            </a:r>
            <a:endParaRPr lang="ja-JP" altLang="en-US" noProof="0" dirty="0"/>
          </a:p>
        </p:txBody>
      </p:sp>
      <p:sp>
        <p:nvSpPr>
          <p:cNvPr id="34" name="テキスト プレースホルダー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rtlCol="0"/>
          <a:lstStyle>
            <a:lvl1pPr marL="0" indent="0" algn="l">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35" name="テキスト プレースホルダー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rtlCol="0"/>
          <a:lstStyle>
            <a:lvl1pPr marL="0" indent="0" algn="l">
              <a:buFont typeface="Arial" panose="020B0604020202020204" pitchFamily="34" charset="0"/>
              <a:buNone/>
              <a:defRPr sz="18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行頭文字 </a:t>
            </a:r>
            <a:r>
              <a:rPr lang="en-US" altLang="ja-JP" noProof="0" dirty="0"/>
              <a:t>2</a:t>
            </a:r>
            <a:endParaRPr lang="ja-JP" altLang="en-US" noProof="0" dirty="0"/>
          </a:p>
        </p:txBody>
      </p:sp>
      <p:sp>
        <p:nvSpPr>
          <p:cNvPr id="36" name="テキスト プレースホルダー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rtlCol="0"/>
          <a:lstStyle>
            <a:lvl1pPr marL="0" indent="0" algn="l">
              <a:buNone/>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pPr lvl="0" rtl="0"/>
            <a:r>
              <a:rPr lang="ja-JP" altLang="en-US" noProof="0" dirty="0"/>
              <a:t>箇条書きの内容</a:t>
            </a:r>
          </a:p>
        </p:txBody>
      </p:sp>
      <p:sp>
        <p:nvSpPr>
          <p:cNvPr id="37" name="図プレースホルダー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38" name="図プレースホルダー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a:t>アイコンをクリックして図を追加</a:t>
            </a:r>
            <a:endParaRPr lang="ja-JP" altLang="en-US" noProof="0" dirty="0"/>
          </a:p>
        </p:txBody>
      </p:sp>
      <p:sp>
        <p:nvSpPr>
          <p:cNvPr id="24" name="長方形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8" name="長方形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30" name="長方形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065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7" name="画像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図プレースホルダー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266700" lvl="0" indent="-266700" algn="ctr" rtl="0"/>
            <a:r>
              <a:rPr lang="ja-JP" altLang="en-US" noProof="0" dirty="0"/>
              <a:t>ここに画面デザインを挿入するか、ドラッグ アンド ドロップする</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スライド番号プレースホルダー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rtlCol="0"/>
          <a:lstStyle/>
          <a:p>
            <a:pPr rtl="0"/>
            <a:fld id="{19B51A1E-902D-48AF-9020-955120F399B6}" type="slidenum">
              <a:rPr lang="en-US" altLang="ja-JP" noProof="0" smtClean="0"/>
              <a:pPr rtl="0"/>
              <a:t>‹#›</a:t>
            </a:fld>
            <a:endParaRPr lang="ja-JP" altLang="en-US" noProof="0" dirty="0"/>
          </a:p>
        </p:txBody>
      </p:sp>
      <p:sp>
        <p:nvSpPr>
          <p:cNvPr id="6" name="フッター プレースホルダー 5">
            <a:extLst>
              <a:ext uri="{FF2B5EF4-FFF2-40B4-BE49-F238E27FC236}">
                <a16:creationId xmlns:a16="http://schemas.microsoft.com/office/drawing/2014/main" id="{FBCE01B6-FB5C-471B-B95B-DB3DC8A0E4BD}"/>
              </a:ext>
            </a:extLst>
          </p:cNvPr>
          <p:cNvSpPr>
            <a:spLocks noGrp="1"/>
          </p:cNvSpPr>
          <p:nvPr>
            <p:ph type="ftr" sz="quarter" idx="12"/>
          </p:nvPr>
        </p:nvSpPr>
        <p:spPr/>
        <p:txBody>
          <a:bodyPr rtlCol="0"/>
          <a:lstStyle/>
          <a:p>
            <a:pPr rtl="0"/>
            <a:r>
              <a:rPr lang="en-US" altLang="ja-JP" noProof="0" dirty="0" err="1"/>
              <a:t>BeeTouchPlus</a:t>
            </a:r>
            <a:r>
              <a:rPr lang="ja-JP" altLang="en-US" noProof="0" dirty="0"/>
              <a:t> </a:t>
            </a:r>
            <a:r>
              <a:rPr lang="en-US" altLang="ja-JP" noProof="0" dirty="0"/>
              <a:t>Demonstration</a:t>
            </a:r>
            <a:endParaRPr lang="ja-JP" altLang="en-US" noProof="0" dirty="0"/>
          </a:p>
        </p:txBody>
      </p:sp>
      <p:sp>
        <p:nvSpPr>
          <p:cNvPr id="9" name="タイトル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ja-JP" altLang="en-US" noProof="0" dirty="0"/>
              <a:t>クリックしてタイトルを編集する</a:t>
            </a:r>
          </a:p>
        </p:txBody>
      </p:sp>
      <p:sp>
        <p:nvSpPr>
          <p:cNvPr id="4" name="テキスト プレースホルダー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rtlCol="0" anchor="b"/>
          <a:lstStyle>
            <a:lvl1pPr marL="0" indent="0">
              <a:buNone/>
              <a:defRPr sz="2800">
                <a:latin typeface="Meiryo UI" panose="020B0604030504040204" pitchFamily="50" charset="-128"/>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ja-JP" altLang="en-US" noProof="0" dirty="0"/>
              <a:t>強調表示されたテキスト</a:t>
            </a:r>
          </a:p>
        </p:txBody>
      </p:sp>
    </p:spTree>
    <p:extLst>
      <p:ext uri="{BB962C8B-B14F-4D97-AF65-F5344CB8AC3E}">
        <p14:creationId xmlns:p14="http://schemas.microsoft.com/office/powerpoint/2010/main" val="419701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6" name="フッター プレースホルダー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7" name="スライド番号プレースホルダー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sp>
        <p:nvSpPr>
          <p:cNvPr id="22" name="テキスト プレースホルダー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cxnSp>
        <p:nvCxnSpPr>
          <p:cNvPr id="4" name="直線コネクタ 3">
            <a:extLst>
              <a:ext uri="{FF2B5EF4-FFF2-40B4-BE49-F238E27FC236}">
                <a16:creationId xmlns:a16="http://schemas.microsoft.com/office/drawing/2014/main" id="{792C1812-EA81-4070-90A2-25130953D3C7}"/>
              </a:ext>
            </a:extLst>
          </p:cNvPr>
          <p:cNvCxnSpPr/>
          <p:nvPr userDrawn="1"/>
        </p:nvCxnSpPr>
        <p:spPr>
          <a:xfrm>
            <a:off x="431800" y="942378"/>
            <a:ext cx="113395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97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latin typeface="Meiryo UI" panose="020B0604030504040204" pitchFamily="50" charset="-128"/>
                <a:ea typeface="Meiryo UI" panose="020B0604030504040204" pitchFamily="50" charset="-128"/>
              </a:defRPr>
            </a:lvl1pPr>
          </a:lstStyle>
          <a:p>
            <a:r>
              <a:rPr lang="en-US" altLang="ja-JP" noProof="0" dirty="0" err="1"/>
              <a:t>BeeTouchPlus</a:t>
            </a:r>
            <a:r>
              <a:rPr lang="ja-JP" altLang="en-US" noProof="0" dirty="0"/>
              <a:t> </a:t>
            </a:r>
            <a:r>
              <a:rPr lang="en-US" altLang="ja-JP" noProof="0" dirty="0"/>
              <a:t>Demonstration</a:t>
            </a:r>
            <a:endParaRPr lang="ja-JP" altLang="en-US" noProof="0" dirty="0"/>
          </a:p>
        </p:txBody>
      </p:sp>
      <p:sp>
        <p:nvSpPr>
          <p:cNvPr id="6" name="スライド番号プレースホルダー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eiryo UI" panose="020B0604030504040204" pitchFamily="50" charset="-128"/>
                <a:ea typeface="Meiryo UI" panose="020B0604030504040204" pitchFamily="50" charset="-128"/>
              </a:defRPr>
            </a:lvl1pPr>
          </a:lstStyle>
          <a:p>
            <a:fld id="{19B51A1E-902D-48AF-9020-955120F399B6}" type="slidenum">
              <a:rPr lang="en-US" altLang="ja-JP" noProof="0" smtClean="0"/>
              <a:pPr/>
              <a:t>‹#›</a:t>
            </a:fld>
            <a:endParaRPr lang="ja-JP" altLang="en-US" noProof="0" dirty="0"/>
          </a:p>
        </p:txBody>
      </p:sp>
      <p:cxnSp>
        <p:nvCxnSpPr>
          <p:cNvPr id="12" name="直線​​コネクタ(S)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長方形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長方形 12">
            <a:extLst>
              <a:ext uri="{FF2B5EF4-FFF2-40B4-BE49-F238E27FC236}">
                <a16:creationId xmlns:a16="http://schemas.microsoft.com/office/drawing/2014/main" id="{05EB3BD8-4375-44FB-9E9D-0FB76CBA224D}"/>
              </a:ext>
            </a:extLst>
          </p:cNvPr>
          <p:cNvSpPr/>
          <p:nvPr/>
        </p:nvSpPr>
        <p:spPr>
          <a:xfrm>
            <a:off x="9874905" y="6130433"/>
            <a:ext cx="1329870" cy="320195"/>
          </a:xfrm>
          <a:prstGeom prst="rect">
            <a:avLst/>
          </a:prstGeom>
          <a:solidFill>
            <a:schemeClr val="tx1"/>
          </a:solidFill>
          <a:ln>
            <a:solidFill>
              <a:schemeClr val="bg1">
                <a:lumMod val="95000"/>
              </a:schemeClr>
            </a:solidFill>
          </a:ln>
        </p:spPr>
        <p:txBody>
          <a:bodyPr wrap="none" rtlCol="0" anchor="ctr">
            <a:noAutofit/>
          </a:bodyPr>
          <a:lstStyle/>
          <a:p>
            <a:pPr algn="ctr" rtl="0"/>
            <a:endParaRPr lang="ja-JP" altLang="en-US" sz="1200" noProof="0" dirty="0">
              <a:solidFill>
                <a:schemeClr val="bg1"/>
              </a:solidFill>
              <a:latin typeface="Meiryo UI" panose="020B0604030504040204" pitchFamily="50" charset="-128"/>
              <a:ea typeface="Meiryo UI" panose="020B0604030504040204"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3D541617-588E-4712-A83E-964A088391F5}"/>
              </a:ext>
            </a:extLst>
          </p:cNvPr>
          <p:cNvPicPr>
            <a:picLocks noChangeAspect="1"/>
          </p:cNvPicPr>
          <p:nvPr userDrawn="1"/>
        </p:nvPicPr>
        <p:blipFill>
          <a:blip r:embed="rId26"/>
          <a:stretch>
            <a:fillRect/>
          </a:stretch>
        </p:blipFill>
        <p:spPr>
          <a:xfrm>
            <a:off x="10041276" y="6189342"/>
            <a:ext cx="941050" cy="173310"/>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50" r:id="rId10"/>
    <p:sldLayoutId id="2147483652" r:id="rId11"/>
    <p:sldLayoutId id="2147483667" r:id="rId12"/>
    <p:sldLayoutId id="2147483668" r:id="rId13"/>
    <p:sldLayoutId id="2147483669" r:id="rId14"/>
    <p:sldLayoutId id="2147483670" r:id="rId15"/>
    <p:sldLayoutId id="2147483671" r:id="rId16"/>
    <p:sldLayoutId id="2147483672" r:id="rId17"/>
    <p:sldLayoutId id="2147483673" r:id="rId18"/>
    <p:sldLayoutId id="2147483656" r:id="rId19"/>
    <p:sldLayoutId id="2147483657" r:id="rId20"/>
    <p:sldLayoutId id="2147483653" r:id="rId21"/>
    <p:sldLayoutId id="2147483654" r:id="rId22"/>
    <p:sldLayoutId id="2147483655" r:id="rId23"/>
    <p:sldLayoutId id="2147483674" r:id="rId24"/>
  </p:sldLayoutIdLst>
  <p:hf hdr="0" dt="0"/>
  <p:txStyles>
    <p:titleStyle>
      <a:lvl1pPr algn="l" defTabSz="914400" rtl="0" eaLnBrk="1" latinLnBrk="0" hangingPunct="1">
        <a:lnSpc>
          <a:spcPct val="90000"/>
        </a:lnSpc>
        <a:spcBef>
          <a:spcPct val="0"/>
        </a:spcBef>
        <a:buNone/>
        <a:defRPr kumimoji="1" sz="3200" kern="1200" spc="-100" baseline="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5.png"/><Relationship Id="rId5" Type="http://schemas.openxmlformats.org/officeDocument/2006/relationships/image" Target="../media/image44.svg"/><Relationship Id="rId10" Type="http://schemas.openxmlformats.org/officeDocument/2006/relationships/image" Target="../media/image48.svg"/><Relationship Id="rId4" Type="http://schemas.openxmlformats.org/officeDocument/2006/relationships/image" Target="../media/image43.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svg"/><Relationship Id="rId26" Type="http://schemas.openxmlformats.org/officeDocument/2006/relationships/image" Target="../media/image33.svg"/><Relationship Id="rId3" Type="http://schemas.openxmlformats.org/officeDocument/2006/relationships/image" Target="../media/image8.png"/><Relationship Id="rId21" Type="http://schemas.openxmlformats.org/officeDocument/2006/relationships/image" Target="../media/image28.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24.png"/><Relationship Id="rId20"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1.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0.jpeg"/><Relationship Id="rId10" Type="http://schemas.openxmlformats.org/officeDocument/2006/relationships/image" Target="../media/image18.png"/><Relationship Id="rId19"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29.jpeg"/><Relationship Id="rId27"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svg"/><Relationship Id="rId26" Type="http://schemas.openxmlformats.org/officeDocument/2006/relationships/image" Target="../media/image33.svg"/><Relationship Id="rId3" Type="http://schemas.openxmlformats.org/officeDocument/2006/relationships/image" Target="../media/image8.png"/><Relationship Id="rId21" Type="http://schemas.openxmlformats.org/officeDocument/2006/relationships/image" Target="../media/image28.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27.png"/><Relationship Id="rId29"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37.svg"/><Relationship Id="rId24" Type="http://schemas.openxmlformats.org/officeDocument/2006/relationships/image" Target="../media/image31.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0.jpeg"/><Relationship Id="rId28" Type="http://schemas.openxmlformats.org/officeDocument/2006/relationships/image" Target="../media/image39.jpeg"/><Relationship Id="rId10" Type="http://schemas.openxmlformats.org/officeDocument/2006/relationships/image" Target="../media/image36.png"/><Relationship Id="rId19"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29.jpeg"/><Relationship Id="rId27"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プレースホルダー 10" descr="天井の金属製の本棚">
            <a:extLst>
              <a:ext uri="{FF2B5EF4-FFF2-40B4-BE49-F238E27FC236}">
                <a16:creationId xmlns:a16="http://schemas.microsoft.com/office/drawing/2014/main" id="{8FDCC8BE-5223-4CB6-8D1A-CF93D63652E9}"/>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1698"/>
            <a:ext cx="12192000" cy="6010054"/>
          </a:xfrm>
        </p:spPr>
      </p:pic>
      <p:sp>
        <p:nvSpPr>
          <p:cNvPr id="3" name="タイトル 2">
            <a:extLst>
              <a:ext uri="{FF2B5EF4-FFF2-40B4-BE49-F238E27FC236}">
                <a16:creationId xmlns:a16="http://schemas.microsoft.com/office/drawing/2014/main" id="{15B08D19-26C2-431E-9138-F390BDD0F79C}"/>
              </a:ext>
            </a:extLst>
          </p:cNvPr>
          <p:cNvSpPr>
            <a:spLocks noGrp="1"/>
          </p:cNvSpPr>
          <p:nvPr>
            <p:ph type="ctrTitle"/>
          </p:nvPr>
        </p:nvSpPr>
        <p:spPr>
          <a:xfrm>
            <a:off x="7189200" y="125797"/>
            <a:ext cx="4860000" cy="5724000"/>
          </a:xfrm>
        </p:spPr>
        <p:txBody>
          <a:bodyPr rtlCol="0"/>
          <a:lstStyle/>
          <a:p>
            <a:pPr algn="ctr"/>
            <a:r>
              <a:rPr lang="ja-JP" altLang="en-US" sz="3600" dirty="0"/>
              <a:t>収録システム</a:t>
            </a:r>
            <a:br>
              <a:rPr lang="en-US" altLang="ja-JP" sz="3600" dirty="0"/>
            </a:br>
            <a:endParaRPr lang="ja-JP" altLang="en-US" sz="3600" dirty="0"/>
          </a:p>
        </p:txBody>
      </p:sp>
      <p:sp>
        <p:nvSpPr>
          <p:cNvPr id="9" name="長方形 6" descr="アクセントの区切り線">
            <a:extLst>
              <a:ext uri="{FF2B5EF4-FFF2-40B4-BE49-F238E27FC236}">
                <a16:creationId xmlns:a16="http://schemas.microsoft.com/office/drawing/2014/main" id="{125F0C7C-308A-40B5-BDB9-10CCBC2380B5}"/>
              </a:ext>
              <a:ext uri="{C183D7F6-B498-43B3-948B-1728B52AA6E4}">
                <adec:decorative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8" name="長方形 6" descr="下部イメージのアクセントの区切り線">
            <a:extLst>
              <a:ext uri="{FF2B5EF4-FFF2-40B4-BE49-F238E27FC236}">
                <a16:creationId xmlns:a16="http://schemas.microsoft.com/office/drawing/2014/main" id="{30600985-B2DF-4BDC-A233-B58FEEFD0B2B}"/>
              </a:ext>
              <a:ext uri="{C183D7F6-B498-43B3-948B-1728B52AA6E4}">
                <adec:decorative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6" name="フッター プレースホルダー 5">
            <a:extLst>
              <a:ext uri="{FF2B5EF4-FFF2-40B4-BE49-F238E27FC236}">
                <a16:creationId xmlns:a16="http://schemas.microsoft.com/office/drawing/2014/main" id="{FD2EBB80-2E0B-4A8B-8903-78DB389C5A37}"/>
              </a:ext>
            </a:extLst>
          </p:cNvPr>
          <p:cNvSpPr>
            <a:spLocks noGrp="1"/>
          </p:cNvSpPr>
          <p:nvPr>
            <p:ph type="ftr" sz="quarter" idx="12"/>
          </p:nvPr>
        </p:nvSpPr>
        <p:spPr/>
        <p:txBody>
          <a:bodyPr rtlCol="0"/>
          <a:lstStyle/>
          <a:p>
            <a:r>
              <a:rPr lang="en-US" altLang="ja-JP" dirty="0"/>
              <a:t>Recording</a:t>
            </a:r>
            <a:r>
              <a:rPr lang="ja-JP" altLang="en-US" dirty="0"/>
              <a:t> </a:t>
            </a:r>
            <a:r>
              <a:rPr lang="en-US" altLang="ja-JP" dirty="0"/>
              <a:t>Demonstration</a:t>
            </a:r>
            <a:endParaRPr lang="ja-JP" altLang="en-US" dirty="0"/>
          </a:p>
        </p:txBody>
      </p:sp>
      <p:sp>
        <p:nvSpPr>
          <p:cNvPr id="5" name="スライド番号プレースホルダー 4">
            <a:extLst>
              <a:ext uri="{FF2B5EF4-FFF2-40B4-BE49-F238E27FC236}">
                <a16:creationId xmlns:a16="http://schemas.microsoft.com/office/drawing/2014/main" id="{C0BCDD0B-55B2-4C56-A95D-0116EAD85AA5}"/>
              </a:ext>
            </a:extLst>
          </p:cNvPr>
          <p:cNvSpPr>
            <a:spLocks noGrp="1"/>
          </p:cNvSpPr>
          <p:nvPr>
            <p:ph type="sldNum" sz="quarter" idx="11"/>
          </p:nvPr>
        </p:nvSpPr>
        <p:spPr/>
        <p:txBody>
          <a:bodyPr rtlCol="0"/>
          <a:lstStyle/>
          <a:p>
            <a:pPr rtl="0"/>
            <a:fld id="{19B51A1E-902D-48AF-9020-955120F399B6}" type="slidenum">
              <a:rPr lang="en-US" altLang="ja-JP" smtClean="0">
                <a:ea typeface="Meiryo UI" panose="020B0604030504040204" pitchFamily="50" charset="-128"/>
              </a:rPr>
              <a:pPr rtl="0"/>
              <a:t>1</a:t>
            </a:fld>
            <a:endParaRPr lang="ja-JP" altLang="en-US" dirty="0">
              <a:ea typeface="Meiryo UI" panose="020B0604030504040204" pitchFamily="50" charset="-128"/>
            </a:endParaRPr>
          </a:p>
        </p:txBody>
      </p:sp>
      <p:pic>
        <p:nvPicPr>
          <p:cNvPr id="13" name="図 12" descr="パソコンの画面&#10;&#10;自動的に生成された説明">
            <a:extLst>
              <a:ext uri="{FF2B5EF4-FFF2-40B4-BE49-F238E27FC236}">
                <a16:creationId xmlns:a16="http://schemas.microsoft.com/office/drawing/2014/main" id="{F5166616-ABA6-4C76-B449-EA77CFD3374C}"/>
              </a:ext>
            </a:extLst>
          </p:cNvPr>
          <p:cNvPicPr>
            <a:picLocks noChangeAspect="1"/>
          </p:cNvPicPr>
          <p:nvPr/>
        </p:nvPicPr>
        <p:blipFill>
          <a:blip r:embed="rId4"/>
          <a:stretch>
            <a:fillRect/>
          </a:stretch>
        </p:blipFill>
        <p:spPr>
          <a:xfrm>
            <a:off x="7652032" y="1632015"/>
            <a:ext cx="1816925" cy="1211284"/>
          </a:xfrm>
          <a:prstGeom prst="rect">
            <a:avLst/>
          </a:prstGeom>
        </p:spPr>
      </p:pic>
      <p:pic>
        <p:nvPicPr>
          <p:cNvPr id="2" name="Picture 2" descr="\\Tkynas01\営業ソリューション\INTERNAL USE\販売促進関連\提案資料\筺体写真\製品ロゴ\SpiderRecLigo(600x600).png">
            <a:extLst>
              <a:ext uri="{FF2B5EF4-FFF2-40B4-BE49-F238E27FC236}">
                <a16:creationId xmlns:a16="http://schemas.microsoft.com/office/drawing/2014/main" id="{EBC7546F-776E-4869-A3F9-70F12FFC2FCC}"/>
              </a:ext>
            </a:extLst>
          </p:cNvPr>
          <p:cNvPicPr>
            <a:picLocks noChangeAspect="1" noChangeArrowheads="1"/>
          </p:cNvPicPr>
          <p:nvPr/>
        </p:nvPicPr>
        <p:blipFill>
          <a:blip r:embed="rId5" cstate="print"/>
          <a:srcRect/>
          <a:stretch>
            <a:fillRect/>
          </a:stretch>
        </p:blipFill>
        <p:spPr bwMode="auto">
          <a:xfrm>
            <a:off x="7884317" y="4044786"/>
            <a:ext cx="3525114" cy="553889"/>
          </a:xfrm>
          <a:prstGeom prst="rect">
            <a:avLst/>
          </a:prstGeom>
          <a:noFill/>
          <a:ln w="9525">
            <a:noFill/>
            <a:miter lim="800000"/>
            <a:headEnd/>
            <a:tailEnd/>
          </a:ln>
        </p:spPr>
      </p:pic>
      <p:pic>
        <p:nvPicPr>
          <p:cNvPr id="4" name="図 3" descr="光 が含まれている画像&#10;&#10;自動的に生成された説明">
            <a:extLst>
              <a:ext uri="{FF2B5EF4-FFF2-40B4-BE49-F238E27FC236}">
                <a16:creationId xmlns:a16="http://schemas.microsoft.com/office/drawing/2014/main" id="{92753407-A595-4482-9406-985BD32920E7}"/>
              </a:ext>
            </a:extLst>
          </p:cNvPr>
          <p:cNvPicPr>
            <a:picLocks noChangeAspect="1"/>
          </p:cNvPicPr>
          <p:nvPr/>
        </p:nvPicPr>
        <p:blipFill>
          <a:blip r:embed="rId6"/>
          <a:stretch>
            <a:fillRect/>
          </a:stretch>
        </p:blipFill>
        <p:spPr>
          <a:xfrm>
            <a:off x="7697848" y="694878"/>
            <a:ext cx="862647" cy="862647"/>
          </a:xfrm>
          <a:prstGeom prst="rect">
            <a:avLst/>
          </a:prstGeom>
        </p:spPr>
      </p:pic>
      <p:pic>
        <p:nvPicPr>
          <p:cNvPr id="7" name="図 6" descr="コンピューターのスクリーンショット&#10;&#10;自動的に生成された説明">
            <a:extLst>
              <a:ext uri="{FF2B5EF4-FFF2-40B4-BE49-F238E27FC236}">
                <a16:creationId xmlns:a16="http://schemas.microsoft.com/office/drawing/2014/main" id="{6124415A-4463-46CF-8ADE-FB048453C0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9935" y="591891"/>
            <a:ext cx="2212048" cy="1121749"/>
          </a:xfrm>
          <a:prstGeom prst="rect">
            <a:avLst/>
          </a:prstGeom>
        </p:spPr>
      </p:pic>
      <p:pic>
        <p:nvPicPr>
          <p:cNvPr id="19" name="図 18" descr="コンピューターのスクリーンショット&#10;&#10;自動的に生成された説明">
            <a:extLst>
              <a:ext uri="{FF2B5EF4-FFF2-40B4-BE49-F238E27FC236}">
                <a16:creationId xmlns:a16="http://schemas.microsoft.com/office/drawing/2014/main" id="{999657E1-C23E-4F9C-9A10-80B7CF3D56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9200" y="1915509"/>
            <a:ext cx="2033604" cy="953037"/>
          </a:xfrm>
          <a:prstGeom prst="rect">
            <a:avLst/>
          </a:prstGeom>
        </p:spPr>
      </p:pic>
    </p:spTree>
    <p:extLst>
      <p:ext uri="{BB962C8B-B14F-4D97-AF65-F5344CB8AC3E}">
        <p14:creationId xmlns:p14="http://schemas.microsoft.com/office/powerpoint/2010/main" val="193143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プレースホルダー 17" descr="本棚の上の建築書のクローズアップ イメージ">
            <a:extLst>
              <a:ext uri="{FF2B5EF4-FFF2-40B4-BE49-F238E27FC236}">
                <a16:creationId xmlns:a16="http://schemas.microsoft.com/office/drawing/2014/main" id="{C96DDC1B-725A-4E23-998D-39DB95C7FF90}"/>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0" y="687"/>
            <a:ext cx="12192000" cy="6777425"/>
          </a:xfrm>
        </p:spPr>
      </p:pic>
      <p:sp>
        <p:nvSpPr>
          <p:cNvPr id="3" name="タイトル 2">
            <a:extLst>
              <a:ext uri="{FF2B5EF4-FFF2-40B4-BE49-F238E27FC236}">
                <a16:creationId xmlns:a16="http://schemas.microsoft.com/office/drawing/2014/main" id="{3ACC8C05-26AA-41E5-B8C0-527F289A1900}"/>
              </a:ext>
            </a:extLst>
          </p:cNvPr>
          <p:cNvSpPr>
            <a:spLocks noGrp="1"/>
          </p:cNvSpPr>
          <p:nvPr>
            <p:ph type="ctrTitle"/>
          </p:nvPr>
        </p:nvSpPr>
        <p:spPr/>
        <p:txBody>
          <a:bodyPr rtlCol="0"/>
          <a:lstStyle/>
          <a:p>
            <a:br>
              <a:rPr lang="en-US" altLang="ja-JP" sz="3600" dirty="0"/>
            </a:br>
            <a:br>
              <a:rPr lang="en-US" altLang="ja-JP" sz="3600" dirty="0"/>
            </a:br>
            <a:br>
              <a:rPr lang="en-US" altLang="ja-JP" sz="3600" dirty="0"/>
            </a:br>
            <a:r>
              <a:rPr lang="en-US" altLang="ja-JP" sz="3600" dirty="0"/>
              <a:t>Thank you</a:t>
            </a:r>
            <a:br>
              <a:rPr lang="en-US" altLang="ja-JP" sz="3600" dirty="0"/>
            </a:br>
            <a:r>
              <a:rPr lang="en-US" altLang="ja-JP" sz="3600" dirty="0"/>
              <a:t>for your attention.</a:t>
            </a:r>
            <a:endParaRPr lang="ja-JP" altLang="en-US" sz="3600" dirty="0"/>
          </a:p>
        </p:txBody>
      </p:sp>
      <p:sp>
        <p:nvSpPr>
          <p:cNvPr id="15" name="長方形 14">
            <a:extLst>
              <a:ext uri="{FF2B5EF4-FFF2-40B4-BE49-F238E27FC236}">
                <a16:creationId xmlns:a16="http://schemas.microsoft.com/office/drawing/2014/main" id="{F46922D7-EB08-469E-8F83-B30E96A2A1F1}"/>
              </a:ext>
            </a:extLst>
          </p:cNvPr>
          <p:cNvSpPr/>
          <p:nvPr/>
        </p:nvSpPr>
        <p:spPr>
          <a:xfrm>
            <a:off x="595313" y="2154119"/>
            <a:ext cx="2173095" cy="523220"/>
          </a:xfrm>
          <a:prstGeom prst="rect">
            <a:avLst/>
          </a:prstGeom>
          <a:solidFill>
            <a:schemeClr val="tx1"/>
          </a:solidFill>
        </p:spPr>
        <p:txBody>
          <a:bodyPr wrap="none" rtlCol="0" anchor="ctr">
            <a:noAutofit/>
          </a:bodyPr>
          <a:lstStyle/>
          <a:p>
            <a:pPr algn="ctr" rtl="0"/>
            <a:endParaRPr lang="ja-JP" altLang="en-US" sz="2000" dirty="0">
              <a:solidFill>
                <a:schemeClr val="bg1"/>
              </a:solidFill>
              <a:latin typeface="Meiryo UI" panose="020B0604030504040204" pitchFamily="50" charset="-128"/>
              <a:ea typeface="Meiryo UI" panose="020B0604030504040204" pitchFamily="50" charset="-128"/>
            </a:endParaRPr>
          </a:p>
        </p:txBody>
      </p:sp>
      <p:sp>
        <p:nvSpPr>
          <p:cNvPr id="8" name="長方形 6" descr="アクセント ボックス。">
            <a:extLst>
              <a:ext uri="{FF2B5EF4-FFF2-40B4-BE49-F238E27FC236}">
                <a16:creationId xmlns:a16="http://schemas.microsoft.com/office/drawing/2014/main" id="{069B61ED-348D-4C69-8AEB-6F6DB7533D96}"/>
              </a:ext>
              <a:ext uri="{C183D7F6-B498-43B3-948B-1728B52AA6E4}">
                <adec:decorative xmlns:adec="http://schemas.microsoft.com/office/drawing/2017/decorative" val="1"/>
              </a:ext>
            </a:extLst>
          </p:cNvPr>
          <p:cNvSpPr/>
          <p:nvPr/>
        </p:nvSpPr>
        <p:spPr>
          <a:xfrm flipV="1">
            <a:off x="595313" y="2970952"/>
            <a:ext cx="3792293"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5" name="テキスト プレースホルダー 4">
            <a:extLst>
              <a:ext uri="{FF2B5EF4-FFF2-40B4-BE49-F238E27FC236}">
                <a16:creationId xmlns:a16="http://schemas.microsoft.com/office/drawing/2014/main" id="{7403D6EB-3EF0-49B9-B771-0FFC78728737}"/>
              </a:ext>
            </a:extLst>
          </p:cNvPr>
          <p:cNvSpPr>
            <a:spLocks noGrp="1"/>
          </p:cNvSpPr>
          <p:nvPr>
            <p:ph type="body" sz="quarter" idx="15"/>
          </p:nvPr>
        </p:nvSpPr>
        <p:spPr/>
        <p:txBody>
          <a:bodyPr rtlCol="0"/>
          <a:lstStyle/>
          <a:p>
            <a:pPr rtl="0"/>
            <a:r>
              <a:rPr lang="en-US" altLang="ja-JP" noProof="1"/>
              <a:t>03-3518-6274</a:t>
            </a:r>
            <a:endParaRPr lang="ja-JP" altLang="en-US" noProof="1"/>
          </a:p>
        </p:txBody>
      </p:sp>
      <p:pic>
        <p:nvPicPr>
          <p:cNvPr id="10" name="グラフィック 9" descr="エンベロープ">
            <a:extLst>
              <a:ext uri="{FF2B5EF4-FFF2-40B4-BE49-F238E27FC236}">
                <a16:creationId xmlns:a16="http://schemas.microsoft.com/office/drawing/2014/main" id="{0A5A2E66-8294-497F-B1D3-36D2F03C6D4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7874" y="5322819"/>
            <a:ext cx="218900" cy="218900"/>
          </a:xfrm>
          <a:prstGeom prst="rect">
            <a:avLst/>
          </a:prstGeom>
        </p:spPr>
      </p:pic>
      <p:sp>
        <p:nvSpPr>
          <p:cNvPr id="6" name="テキスト プレースホルダー 5">
            <a:extLst>
              <a:ext uri="{FF2B5EF4-FFF2-40B4-BE49-F238E27FC236}">
                <a16:creationId xmlns:a16="http://schemas.microsoft.com/office/drawing/2014/main" id="{74637AB8-D66B-47E2-8CEB-E8B5D42CE7EC}"/>
              </a:ext>
            </a:extLst>
          </p:cNvPr>
          <p:cNvSpPr>
            <a:spLocks noGrp="1"/>
          </p:cNvSpPr>
          <p:nvPr>
            <p:ph type="body" sz="quarter" idx="16"/>
          </p:nvPr>
        </p:nvSpPr>
        <p:spPr/>
        <p:txBody>
          <a:bodyPr rtlCol="0"/>
          <a:lstStyle/>
          <a:p>
            <a:pPr rtl="0"/>
            <a:r>
              <a:rPr lang="en-US" altLang="ja-JP" noProof="1"/>
              <a:t>e-solution@photron.co.jp</a:t>
            </a:r>
            <a:endParaRPr lang="ja-JP" altLang="en-US" noProof="1"/>
          </a:p>
        </p:txBody>
      </p:sp>
      <p:pic>
        <p:nvPicPr>
          <p:cNvPr id="17" name="グラフィック 16" descr="リンク">
            <a:extLst>
              <a:ext uri="{FF2B5EF4-FFF2-40B4-BE49-F238E27FC236}">
                <a16:creationId xmlns:a16="http://schemas.microsoft.com/office/drawing/2014/main" id="{8B0D17A9-1A1F-4E6C-89F3-F8C144A5A88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1015" y="5700480"/>
            <a:ext cx="244786" cy="244786"/>
          </a:xfrm>
          <a:prstGeom prst="rect">
            <a:avLst/>
          </a:prstGeom>
        </p:spPr>
      </p:pic>
      <p:sp>
        <p:nvSpPr>
          <p:cNvPr id="7" name="テキスト プレースホルダー 6">
            <a:extLst>
              <a:ext uri="{FF2B5EF4-FFF2-40B4-BE49-F238E27FC236}">
                <a16:creationId xmlns:a16="http://schemas.microsoft.com/office/drawing/2014/main" id="{6E734FFE-24D3-4BB4-93BD-AD5CADA3FE64}"/>
              </a:ext>
            </a:extLst>
          </p:cNvPr>
          <p:cNvSpPr>
            <a:spLocks noGrp="1"/>
          </p:cNvSpPr>
          <p:nvPr>
            <p:ph type="body" sz="quarter" idx="17"/>
          </p:nvPr>
        </p:nvSpPr>
        <p:spPr>
          <a:xfrm>
            <a:off x="1026094" y="5715370"/>
            <a:ext cx="3698306" cy="252413"/>
          </a:xfrm>
        </p:spPr>
        <p:txBody>
          <a:bodyPr rtlCol="0"/>
          <a:lstStyle/>
          <a:p>
            <a:r>
              <a:rPr lang="en-US" altLang="ja-JP" noProof="1"/>
              <a:t>https://www.photron.co.jp</a:t>
            </a:r>
            <a:endParaRPr lang="ja-JP" altLang="en-US" noProof="1"/>
          </a:p>
        </p:txBody>
      </p:sp>
      <p:pic>
        <p:nvPicPr>
          <p:cNvPr id="19" name="図 18" descr="挿絵 が含まれている画像&#10;&#10;自動的に生成された説明">
            <a:extLst>
              <a:ext uri="{FF2B5EF4-FFF2-40B4-BE49-F238E27FC236}">
                <a16:creationId xmlns:a16="http://schemas.microsoft.com/office/drawing/2014/main" id="{039BF19E-1CBF-42F2-8784-AC4F174E5247}"/>
              </a:ext>
            </a:extLst>
          </p:cNvPr>
          <p:cNvPicPr>
            <a:picLocks noChangeAspect="1"/>
          </p:cNvPicPr>
          <p:nvPr/>
        </p:nvPicPr>
        <p:blipFill>
          <a:blip r:embed="rId8"/>
          <a:stretch>
            <a:fillRect/>
          </a:stretch>
        </p:blipFill>
        <p:spPr>
          <a:xfrm>
            <a:off x="757922" y="2236909"/>
            <a:ext cx="1784319" cy="328612"/>
          </a:xfrm>
          <a:prstGeom prst="rect">
            <a:avLst/>
          </a:prstGeom>
        </p:spPr>
      </p:pic>
      <p:pic>
        <p:nvPicPr>
          <p:cNvPr id="20" name="グラフィックス 19" descr="受話器">
            <a:extLst>
              <a:ext uri="{FF2B5EF4-FFF2-40B4-BE49-F238E27FC236}">
                <a16:creationId xmlns:a16="http://schemas.microsoft.com/office/drawing/2014/main" id="{3B04BE49-72A4-40D8-B3B5-E9A350B892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4768" y="4865635"/>
            <a:ext cx="231033" cy="231033"/>
          </a:xfrm>
          <a:prstGeom prst="rect">
            <a:avLst/>
          </a:prstGeom>
        </p:spPr>
      </p:pic>
    </p:spTree>
    <p:extLst>
      <p:ext uri="{BB962C8B-B14F-4D97-AF65-F5344CB8AC3E}">
        <p14:creationId xmlns:p14="http://schemas.microsoft.com/office/powerpoint/2010/main" val="325704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2</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en-US" altLang="ja-JP" b="1" dirty="0"/>
              <a:t>Spider</a:t>
            </a:r>
            <a:r>
              <a:rPr lang="ja-JP" altLang="en-US" b="1" dirty="0"/>
              <a:t> </a:t>
            </a:r>
            <a:r>
              <a:rPr lang="en-US" altLang="ja-JP" b="1" dirty="0"/>
              <a:t>Rec</a:t>
            </a:r>
            <a:r>
              <a:rPr kumimoji="1" lang="ja-JP" altLang="en-US" b="1" dirty="0"/>
              <a:t>とは？</a:t>
            </a:r>
          </a:p>
        </p:txBody>
      </p:sp>
      <p:pic>
        <p:nvPicPr>
          <p:cNvPr id="18" name="図 17" descr="コンピューターのスクリーンショット&#10;&#10;自動的に生成された説明">
            <a:extLst>
              <a:ext uri="{FF2B5EF4-FFF2-40B4-BE49-F238E27FC236}">
                <a16:creationId xmlns:a16="http://schemas.microsoft.com/office/drawing/2014/main" id="{8C8C1BCA-098B-46BB-9586-B16E7767ED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1275672"/>
            <a:ext cx="3339294" cy="1693386"/>
          </a:xfrm>
          <a:prstGeom prst="rect">
            <a:avLst/>
          </a:prstGeom>
        </p:spPr>
      </p:pic>
      <p:pic>
        <p:nvPicPr>
          <p:cNvPr id="19" name="図 18" descr="コンピューターのスクリーンショット&#10;&#10;自動的に生成された説明">
            <a:extLst>
              <a:ext uri="{FF2B5EF4-FFF2-40B4-BE49-F238E27FC236}">
                <a16:creationId xmlns:a16="http://schemas.microsoft.com/office/drawing/2014/main" id="{A1045E02-B9AA-4BE9-87B3-CAEDB6262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766" y="3968939"/>
            <a:ext cx="3377343" cy="1582773"/>
          </a:xfrm>
          <a:prstGeom prst="rect">
            <a:avLst/>
          </a:prstGeom>
        </p:spPr>
      </p:pic>
      <p:pic>
        <p:nvPicPr>
          <p:cNvPr id="20" name="図 19" descr="モニター, 電子機器, 表示, テレビ が含まれている画像&#10;&#10;自動的に生成された説明">
            <a:extLst>
              <a:ext uri="{FF2B5EF4-FFF2-40B4-BE49-F238E27FC236}">
                <a16:creationId xmlns:a16="http://schemas.microsoft.com/office/drawing/2014/main" id="{DC2F6C84-AF70-410D-906F-8442E77B3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1250" y="1275672"/>
            <a:ext cx="3339293" cy="1700004"/>
          </a:xfrm>
          <a:prstGeom prst="rect">
            <a:avLst/>
          </a:prstGeom>
        </p:spPr>
      </p:pic>
      <p:sp>
        <p:nvSpPr>
          <p:cNvPr id="21" name="テキスト ボックス 21">
            <a:extLst>
              <a:ext uri="{FF2B5EF4-FFF2-40B4-BE49-F238E27FC236}">
                <a16:creationId xmlns:a16="http://schemas.microsoft.com/office/drawing/2014/main" id="{29CCAC5D-D9F7-4312-8782-977122FC29C7}"/>
              </a:ext>
            </a:extLst>
          </p:cNvPr>
          <p:cNvSpPr txBox="1"/>
          <p:nvPr/>
        </p:nvSpPr>
        <p:spPr>
          <a:xfrm>
            <a:off x="432000" y="3093189"/>
            <a:ext cx="3339294"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dirty="0">
                <a:latin typeface="Meiryo UI" panose="020B0604030504040204" pitchFamily="50" charset="-128"/>
                <a:ea typeface="Meiryo UI" panose="020B0604030504040204" pitchFamily="50" charset="-128"/>
              </a:rPr>
              <a:t>複数カメラを個別にコントロールし、</a:t>
            </a:r>
            <a:endParaRPr kumimoji="1"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収録</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モニタリング</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静止画撮影</a:t>
            </a:r>
            <a:endParaRPr kumimoji="1" lang="ja-JP" altLang="en-US" sz="1600" dirty="0">
              <a:latin typeface="Meiryo UI" panose="020B0604030504040204" pitchFamily="50" charset="-128"/>
              <a:ea typeface="Meiryo UI" panose="020B0604030504040204" pitchFamily="50" charset="-128"/>
            </a:endParaRPr>
          </a:p>
        </p:txBody>
      </p:sp>
      <p:sp>
        <p:nvSpPr>
          <p:cNvPr id="22" name="テキスト ボックス 22">
            <a:extLst>
              <a:ext uri="{FF2B5EF4-FFF2-40B4-BE49-F238E27FC236}">
                <a16:creationId xmlns:a16="http://schemas.microsoft.com/office/drawing/2014/main" id="{CD1913B9-255B-4391-BE1D-6FAFED6520B2}"/>
              </a:ext>
            </a:extLst>
          </p:cNvPr>
          <p:cNvSpPr txBox="1"/>
          <p:nvPr/>
        </p:nvSpPr>
        <p:spPr>
          <a:xfrm>
            <a:off x="3958680" y="3050906"/>
            <a:ext cx="3501863"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dirty="0">
                <a:latin typeface="Meiryo UI" panose="020B0604030504040204" pitchFamily="50" charset="-128"/>
                <a:ea typeface="Meiryo UI" panose="020B0604030504040204" pitchFamily="50" charset="-128"/>
              </a:rPr>
              <a:t>視聴時に画面レイアウトを</a:t>
            </a:r>
            <a:endParaRPr kumimoji="1"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ドラッグ＆ドロップで自由に変更</a:t>
            </a:r>
            <a:endParaRPr kumimoji="1" lang="ja-JP" altLang="en-US" sz="1600" dirty="0">
              <a:latin typeface="Meiryo UI" panose="020B0604030504040204" pitchFamily="50" charset="-128"/>
              <a:ea typeface="Meiryo UI" panose="020B0604030504040204" pitchFamily="50" charset="-128"/>
            </a:endParaRPr>
          </a:p>
        </p:txBody>
      </p:sp>
      <p:sp>
        <p:nvSpPr>
          <p:cNvPr id="23" name="テキスト ボックス 23">
            <a:extLst>
              <a:ext uri="{FF2B5EF4-FFF2-40B4-BE49-F238E27FC236}">
                <a16:creationId xmlns:a16="http://schemas.microsoft.com/office/drawing/2014/main" id="{1B294C9C-1CF0-415F-B451-6A2E34ED9A65}"/>
              </a:ext>
            </a:extLst>
          </p:cNvPr>
          <p:cNvSpPr txBox="1"/>
          <p:nvPr/>
        </p:nvSpPr>
        <p:spPr>
          <a:xfrm>
            <a:off x="2220766" y="5788227"/>
            <a:ext cx="3377343" cy="58477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600" dirty="0">
                <a:latin typeface="Meiryo UI" panose="020B0604030504040204" pitchFamily="50" charset="-128"/>
                <a:ea typeface="Meiryo UI" panose="020B0604030504040204" pitchFamily="50" charset="-128"/>
              </a:rPr>
              <a:t>スケジュール収録で</a:t>
            </a:r>
            <a:endParaRPr kumimoji="1"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管理者の運用負担を軽減</a:t>
            </a:r>
            <a:endParaRPr kumimoji="1" lang="ja-JP" altLang="en-US" sz="1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E5A6A21F-4307-4784-84BC-7733CD82DD8E}"/>
              </a:ext>
            </a:extLst>
          </p:cNvPr>
          <p:cNvSpPr txBox="1"/>
          <p:nvPr/>
        </p:nvSpPr>
        <p:spPr>
          <a:xfrm>
            <a:off x="7810500" y="1574412"/>
            <a:ext cx="3739910" cy="3979551"/>
          </a:xfrm>
          <a:prstGeom prst="rect">
            <a:avLst/>
          </a:prstGeom>
          <a:noFill/>
        </p:spPr>
        <p:txBody>
          <a:bodyPr wrap="square" rtlCol="0">
            <a:spAutoFit/>
          </a:bodyPr>
          <a:lstStyle/>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ネットワークカメラで</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「手軽に収録」</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を実現する低価格な収録システムです。</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特定の場面を</a:t>
            </a:r>
            <a:r>
              <a:rPr lang="ja-JP" altLang="en-US" sz="2400" dirty="0">
                <a:solidFill>
                  <a:srgbClr val="C00000"/>
                </a:solidFill>
                <a:latin typeface="Meiryo UI" panose="020B0604030504040204" pitchFamily="50" charset="-128"/>
                <a:ea typeface="Meiryo UI" panose="020B0604030504040204" pitchFamily="50" charset="-128"/>
              </a:rPr>
              <a:t>複数の方向から同時に撮影</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することで、視聴時には視聴者の「見たい」部分を最適に見せることができます。</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従来の設置型収録システムに比べ、</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1</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教室当たりの</a:t>
            </a:r>
            <a:r>
              <a:rPr lang="ja-JP" altLang="en-US" sz="2400" dirty="0">
                <a:solidFill>
                  <a:srgbClr val="C00000"/>
                </a:solidFill>
                <a:latin typeface="Meiryo UI" panose="020B0604030504040204" pitchFamily="50" charset="-128"/>
                <a:ea typeface="Meiryo UI" panose="020B0604030504040204" pitchFamily="50" charset="-128"/>
              </a:rPr>
              <a:t>導入コストを低減</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できます。</a:t>
            </a:r>
          </a:p>
        </p:txBody>
      </p:sp>
      <p:grpSp>
        <p:nvGrpSpPr>
          <p:cNvPr id="2" name="グループ 24">
            <a:extLst>
              <a:ext uri="{FF2B5EF4-FFF2-40B4-BE49-F238E27FC236}">
                <a16:creationId xmlns:a16="http://schemas.microsoft.com/office/drawing/2014/main" id="{158B82BC-5A6B-46E6-A29E-435DBF5A81F6}"/>
              </a:ext>
            </a:extLst>
          </p:cNvPr>
          <p:cNvGrpSpPr/>
          <p:nvPr/>
        </p:nvGrpSpPr>
        <p:grpSpPr>
          <a:xfrm>
            <a:off x="7810499" y="1275672"/>
            <a:ext cx="3739911" cy="4458702"/>
            <a:chOff x="180000" y="180000"/>
            <a:chExt cx="4330700" cy="6292683"/>
          </a:xfrm>
        </p:grpSpPr>
        <p:sp>
          <p:nvSpPr>
            <p:cNvPr id="26" name="長方形 6">
              <a:extLst>
                <a:ext uri="{FF2B5EF4-FFF2-40B4-BE49-F238E27FC236}">
                  <a16:creationId xmlns:a16="http://schemas.microsoft.com/office/drawing/2014/main" id="{2467AE4B-7E4E-4F62-8495-9ADAD953E073}"/>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6">
              <a:extLst>
                <a:ext uri="{FF2B5EF4-FFF2-40B4-BE49-F238E27FC236}">
                  <a16:creationId xmlns:a16="http://schemas.microsoft.com/office/drawing/2014/main" id="{9C94BC0D-9B6E-4F5C-BAC5-9BA2A13BB60A}"/>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06939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3</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kumimoji="1" lang="ja-JP" altLang="en-US" b="1" dirty="0"/>
              <a:t>特長</a:t>
            </a:r>
          </a:p>
        </p:txBody>
      </p:sp>
      <p:sp>
        <p:nvSpPr>
          <p:cNvPr id="24" name="テキスト ボックス 23">
            <a:extLst>
              <a:ext uri="{FF2B5EF4-FFF2-40B4-BE49-F238E27FC236}">
                <a16:creationId xmlns:a16="http://schemas.microsoft.com/office/drawing/2014/main" id="{E5A6A21F-4307-4784-84BC-7733CD82DD8E}"/>
              </a:ext>
            </a:extLst>
          </p:cNvPr>
          <p:cNvSpPr txBox="1"/>
          <p:nvPr/>
        </p:nvSpPr>
        <p:spPr>
          <a:xfrm>
            <a:off x="470802" y="1667400"/>
            <a:ext cx="7262852" cy="4244239"/>
          </a:xfrm>
          <a:prstGeom prst="rect">
            <a:avLst/>
          </a:prstGeom>
          <a:noFill/>
        </p:spPr>
        <p:txBody>
          <a:bodyPr wrap="square" rtlCol="0">
            <a:spAutoFit/>
          </a:bodyPr>
          <a:lstStyle/>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ネットワークカメラの</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集中管理</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最大</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100</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デバイス</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を実現</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b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最大</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100</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デバイスまでの管理・収録に対応し、講義収録の場合、</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1</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教室当たり</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1</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カメラなら</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100</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教室、カメラと</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PC</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を録画するなら</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50</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教室まで、「</a:t>
            </a:r>
            <a:r>
              <a:rPr lang="en-US" altLang="ja-JP" sz="2000" dirty="0" err="1">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SpiderRec</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rPr>
              <a:t>」で管理・収録が可能です。</a:t>
            </a:r>
            <a:endParaRPr lang="en-US" altLang="ja-JP" sz="20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endParaRPr>
          </a:p>
          <a:p>
            <a:pPr marL="342900" indent="-342900" defTabSz="779144">
              <a:spcBef>
                <a:spcPts val="852"/>
              </a:spcBef>
              <a:buFont typeface="Arial" panose="020B0604020202020204" pitchFamily="34" charset="0"/>
              <a:buChar char="•"/>
              <a:defRPr/>
            </a:pP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1</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教室当たりの</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導入コストを低減</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b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各教室にネットワークカメラ・音声関連機器を設置すれば、「</a:t>
            </a:r>
            <a:r>
              <a:rPr lang="en-US" altLang="ja-JP" sz="2000" dirty="0" err="1">
                <a:solidFill>
                  <a:schemeClr val="tx1">
                    <a:lumMod val="65000"/>
                    <a:lumOff val="35000"/>
                  </a:schemeClr>
                </a:solidFill>
                <a:latin typeface="Meiryo UI" panose="020B0604030504040204" pitchFamily="50" charset="-128"/>
                <a:ea typeface="Meiryo UI" panose="020B0604030504040204" pitchFamily="50" charset="-128"/>
              </a:rPr>
              <a:t>SpiderRec</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」による集中管理が可能です。</a:t>
            </a:r>
            <a:endParaRPr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複数カメラ、</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PC</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画面など</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最大</a:t>
            </a:r>
            <a:r>
              <a:rPr lang="en-US" altLang="ja-JP" sz="2400" dirty="0">
                <a:solidFill>
                  <a:srgbClr val="C00000"/>
                </a:solidFill>
                <a:latin typeface="Meiryo UI" panose="020B0604030504040204" pitchFamily="50" charset="-128"/>
                <a:ea typeface="Meiryo UI" panose="020B0604030504040204" pitchFamily="50" charset="-128"/>
                <a:cs typeface="メイリオ" pitchFamily="50" charset="-128"/>
              </a:rPr>
              <a:t>4</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映像同期録画</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による多彩なコンテンツ作成</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b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ネットワークカメラと変換機で映像を取り込み、同期した状態で、最大</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4</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映像までを</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つのコンテンツとして収録・再生が可能です。</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PC</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を使用した講義の収録や、シミュレーターを使った実習等で、視聴者に伝わりやすい映像コンテンツを作成できます。</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cs typeface="メイリオ" pitchFamily="50" charset="-128"/>
            </a:endParaRPr>
          </a:p>
        </p:txBody>
      </p:sp>
      <p:grpSp>
        <p:nvGrpSpPr>
          <p:cNvPr id="2" name="グループ 24">
            <a:extLst>
              <a:ext uri="{FF2B5EF4-FFF2-40B4-BE49-F238E27FC236}">
                <a16:creationId xmlns:a16="http://schemas.microsoft.com/office/drawing/2014/main" id="{158B82BC-5A6B-46E6-A29E-435DBF5A81F6}"/>
              </a:ext>
            </a:extLst>
          </p:cNvPr>
          <p:cNvGrpSpPr/>
          <p:nvPr/>
        </p:nvGrpSpPr>
        <p:grpSpPr>
          <a:xfrm>
            <a:off x="470802" y="1291170"/>
            <a:ext cx="7262852" cy="4979850"/>
            <a:chOff x="180000" y="180000"/>
            <a:chExt cx="4330700" cy="6292683"/>
          </a:xfrm>
        </p:grpSpPr>
        <p:sp>
          <p:nvSpPr>
            <p:cNvPr id="26" name="長方形 6">
              <a:extLst>
                <a:ext uri="{FF2B5EF4-FFF2-40B4-BE49-F238E27FC236}">
                  <a16:creationId xmlns:a16="http://schemas.microsoft.com/office/drawing/2014/main" id="{2467AE4B-7E4E-4F62-8495-9ADAD953E073}"/>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6">
              <a:extLst>
                <a:ext uri="{FF2B5EF4-FFF2-40B4-BE49-F238E27FC236}">
                  <a16:creationId xmlns:a16="http://schemas.microsoft.com/office/drawing/2014/main" id="{9C94BC0D-9B6E-4F5C-BAC5-9BA2A13BB60A}"/>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pic>
        <p:nvPicPr>
          <p:cNvPr id="27" name="図 26" descr="パソコンの画面&#10;&#10;自動的に生成された説明">
            <a:extLst>
              <a:ext uri="{FF2B5EF4-FFF2-40B4-BE49-F238E27FC236}">
                <a16:creationId xmlns:a16="http://schemas.microsoft.com/office/drawing/2014/main" id="{70DA773F-6B2C-40BB-9685-367AC877AD6B}"/>
              </a:ext>
            </a:extLst>
          </p:cNvPr>
          <p:cNvPicPr>
            <a:picLocks noChangeAspect="1"/>
          </p:cNvPicPr>
          <p:nvPr/>
        </p:nvPicPr>
        <p:blipFill>
          <a:blip r:embed="rId3"/>
          <a:stretch>
            <a:fillRect/>
          </a:stretch>
        </p:blipFill>
        <p:spPr>
          <a:xfrm>
            <a:off x="7089975" y="1779629"/>
            <a:ext cx="5878564" cy="3919042"/>
          </a:xfrm>
          <a:prstGeom prst="rect">
            <a:avLst/>
          </a:prstGeom>
        </p:spPr>
      </p:pic>
    </p:spTree>
    <p:extLst>
      <p:ext uri="{BB962C8B-B14F-4D97-AF65-F5344CB8AC3E}">
        <p14:creationId xmlns:p14="http://schemas.microsoft.com/office/powerpoint/2010/main" val="407637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4</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kumimoji="1" lang="ja-JP" altLang="en-US" b="1" dirty="0"/>
              <a:t>特長</a:t>
            </a:r>
          </a:p>
        </p:txBody>
      </p:sp>
      <p:sp>
        <p:nvSpPr>
          <p:cNvPr id="24" name="テキスト ボックス 23">
            <a:extLst>
              <a:ext uri="{FF2B5EF4-FFF2-40B4-BE49-F238E27FC236}">
                <a16:creationId xmlns:a16="http://schemas.microsoft.com/office/drawing/2014/main" id="{E5A6A21F-4307-4784-84BC-7733CD82DD8E}"/>
              </a:ext>
            </a:extLst>
          </p:cNvPr>
          <p:cNvSpPr txBox="1"/>
          <p:nvPr/>
        </p:nvSpPr>
        <p:spPr>
          <a:xfrm>
            <a:off x="470802" y="2225343"/>
            <a:ext cx="7262852" cy="2866939"/>
          </a:xfrm>
          <a:prstGeom prst="rect">
            <a:avLst/>
          </a:prstGeom>
          <a:noFill/>
        </p:spPr>
        <p:txBody>
          <a:bodyPr wrap="square" rtlCol="0">
            <a:spAutoFit/>
          </a:bodyPr>
          <a:lstStyle/>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配信システムへの自動アップロードで登録フローを</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自動化</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b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スケジュール収録</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手動収録された動画コンテンツを、配信システム「</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CLEVAS</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」の指定カテゴリに、メタ情報を付与して自動アップロードできます。</a:t>
            </a:r>
            <a:endParaRPr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アクティブラーニング・学生発表・実習に最適な</a:t>
            </a:r>
            <a:r>
              <a:rPr lang="ja-JP" altLang="en-US" sz="2400" dirty="0">
                <a:solidFill>
                  <a:srgbClr val="C00000"/>
                </a:solidFill>
                <a:latin typeface="Meiryo UI" panose="020B0604030504040204" pitchFamily="50" charset="-128"/>
                <a:ea typeface="Meiryo UI" panose="020B0604030504040204" pitchFamily="50" charset="-128"/>
                <a:cs typeface="メイリオ" pitchFamily="50" charset="-128"/>
              </a:rPr>
              <a:t>手動収録</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機能を搭載</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br>
            <a:r>
              <a:rPr lang="en-US" altLang="ja-JP" sz="2000" dirty="0" err="1">
                <a:solidFill>
                  <a:schemeClr val="tx1">
                    <a:lumMod val="65000"/>
                    <a:lumOff val="35000"/>
                  </a:schemeClr>
                </a:solidFill>
                <a:latin typeface="Meiryo UI" panose="020B0604030504040204" pitchFamily="50" charset="-128"/>
                <a:ea typeface="Meiryo UI" panose="020B0604030504040204" pitchFamily="50" charset="-128"/>
              </a:rPr>
              <a:t>WindowsPC</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やタブレットを利用して、任意のタイミングで収録開始・停止できます。</a:t>
            </a:r>
            <a:r>
              <a:rPr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000" dirty="0">
                <a:solidFill>
                  <a:schemeClr val="tx1">
                    <a:lumMod val="65000"/>
                    <a:lumOff val="35000"/>
                  </a:schemeClr>
                </a:solidFill>
                <a:latin typeface="Meiryo UI" panose="020B0604030504040204" pitchFamily="50" charset="-128"/>
                <a:ea typeface="Meiryo UI" panose="020B0604030504040204" pitchFamily="50" charset="-128"/>
              </a:rPr>
              <a:t>つの授業で何度も行われる学生発表などの収録に最適です。</a:t>
            </a:r>
            <a:endParaRPr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nvGrpSpPr>
          <p:cNvPr id="2" name="グループ 24">
            <a:extLst>
              <a:ext uri="{FF2B5EF4-FFF2-40B4-BE49-F238E27FC236}">
                <a16:creationId xmlns:a16="http://schemas.microsoft.com/office/drawing/2014/main" id="{158B82BC-5A6B-46E6-A29E-435DBF5A81F6}"/>
              </a:ext>
            </a:extLst>
          </p:cNvPr>
          <p:cNvGrpSpPr/>
          <p:nvPr/>
        </p:nvGrpSpPr>
        <p:grpSpPr>
          <a:xfrm>
            <a:off x="470802" y="1957599"/>
            <a:ext cx="7262852" cy="3358321"/>
            <a:chOff x="180000" y="180000"/>
            <a:chExt cx="4330700" cy="6292683"/>
          </a:xfrm>
        </p:grpSpPr>
        <p:sp>
          <p:nvSpPr>
            <p:cNvPr id="26" name="長方形 6">
              <a:extLst>
                <a:ext uri="{FF2B5EF4-FFF2-40B4-BE49-F238E27FC236}">
                  <a16:creationId xmlns:a16="http://schemas.microsoft.com/office/drawing/2014/main" id="{2467AE4B-7E4E-4F62-8495-9ADAD953E073}"/>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9" name="長方形 6">
              <a:extLst>
                <a:ext uri="{FF2B5EF4-FFF2-40B4-BE49-F238E27FC236}">
                  <a16:creationId xmlns:a16="http://schemas.microsoft.com/office/drawing/2014/main" id="{9C94BC0D-9B6E-4F5C-BAC5-9BA2A13BB60A}"/>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pic>
        <p:nvPicPr>
          <p:cNvPr id="9" name="図 8" descr="パソコンの画面&#10;&#10;自動的に生成された説明">
            <a:extLst>
              <a:ext uri="{FF2B5EF4-FFF2-40B4-BE49-F238E27FC236}">
                <a16:creationId xmlns:a16="http://schemas.microsoft.com/office/drawing/2014/main" id="{0CAE9005-9693-45BC-898A-86E81D554789}"/>
              </a:ext>
            </a:extLst>
          </p:cNvPr>
          <p:cNvPicPr>
            <a:picLocks noChangeAspect="1"/>
          </p:cNvPicPr>
          <p:nvPr/>
        </p:nvPicPr>
        <p:blipFill>
          <a:blip r:embed="rId3"/>
          <a:stretch>
            <a:fillRect/>
          </a:stretch>
        </p:blipFill>
        <p:spPr>
          <a:xfrm>
            <a:off x="7401203" y="1861745"/>
            <a:ext cx="5648758" cy="3765838"/>
          </a:xfrm>
          <a:prstGeom prst="rect">
            <a:avLst/>
          </a:prstGeom>
        </p:spPr>
      </p:pic>
    </p:spTree>
    <p:extLst>
      <p:ext uri="{BB962C8B-B14F-4D97-AF65-F5344CB8AC3E}">
        <p14:creationId xmlns:p14="http://schemas.microsoft.com/office/powerpoint/2010/main" val="69864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5</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ja-JP" altLang="en-US" b="1" dirty="0"/>
              <a:t>仕様</a:t>
            </a:r>
            <a:endParaRPr kumimoji="1" lang="ja-JP" altLang="en-US" b="1" dirty="0"/>
          </a:p>
        </p:txBody>
      </p:sp>
      <p:pic>
        <p:nvPicPr>
          <p:cNvPr id="9" name="図 8" descr="パソコンの画面&#10;&#10;自動的に生成された説明">
            <a:extLst>
              <a:ext uri="{FF2B5EF4-FFF2-40B4-BE49-F238E27FC236}">
                <a16:creationId xmlns:a16="http://schemas.microsoft.com/office/drawing/2014/main" id="{0CAE9005-9693-45BC-898A-86E81D554789}"/>
              </a:ext>
            </a:extLst>
          </p:cNvPr>
          <p:cNvPicPr>
            <a:picLocks noChangeAspect="1"/>
          </p:cNvPicPr>
          <p:nvPr/>
        </p:nvPicPr>
        <p:blipFill>
          <a:blip r:embed="rId3"/>
          <a:stretch>
            <a:fillRect/>
          </a:stretch>
        </p:blipFill>
        <p:spPr>
          <a:xfrm>
            <a:off x="-440872" y="1960628"/>
            <a:ext cx="5603821" cy="3735880"/>
          </a:xfrm>
          <a:prstGeom prst="rect">
            <a:avLst/>
          </a:prstGeom>
        </p:spPr>
      </p:pic>
      <p:graphicFrame>
        <p:nvGraphicFramePr>
          <p:cNvPr id="2" name="表 4">
            <a:extLst>
              <a:ext uri="{FF2B5EF4-FFF2-40B4-BE49-F238E27FC236}">
                <a16:creationId xmlns:a16="http://schemas.microsoft.com/office/drawing/2014/main" id="{1E6976A3-653D-4385-B62D-48BDAF9F054E}"/>
              </a:ext>
            </a:extLst>
          </p:cNvPr>
          <p:cNvGraphicFramePr>
            <a:graphicFrameLocks noGrp="1"/>
          </p:cNvGraphicFramePr>
          <p:nvPr>
            <p:extLst>
              <p:ext uri="{D42A27DB-BD31-4B8C-83A1-F6EECF244321}">
                <p14:modId xmlns:p14="http://schemas.microsoft.com/office/powerpoint/2010/main" val="3736972750"/>
              </p:ext>
            </p:extLst>
          </p:nvPr>
        </p:nvGraphicFramePr>
        <p:xfrm>
          <a:off x="4423850" y="1657331"/>
          <a:ext cx="7348150" cy="1112520"/>
        </p:xfrm>
        <a:graphic>
          <a:graphicData uri="http://schemas.openxmlformats.org/drawingml/2006/table">
            <a:tbl>
              <a:tblPr firstRow="1" bandRow="1">
                <a:tableStyleId>{8EC20E35-A176-4012-BC5E-935CFFF8708E}</a:tableStyleId>
              </a:tblPr>
              <a:tblGrid>
                <a:gridCol w="3674075">
                  <a:extLst>
                    <a:ext uri="{9D8B030D-6E8A-4147-A177-3AD203B41FA5}">
                      <a16:colId xmlns:a16="http://schemas.microsoft.com/office/drawing/2014/main" val="2856457523"/>
                    </a:ext>
                  </a:extLst>
                </a:gridCol>
                <a:gridCol w="3674075">
                  <a:extLst>
                    <a:ext uri="{9D8B030D-6E8A-4147-A177-3AD203B41FA5}">
                      <a16:colId xmlns:a16="http://schemas.microsoft.com/office/drawing/2014/main" val="3506895792"/>
                    </a:ext>
                  </a:extLst>
                </a:gridCol>
              </a:tblGrid>
              <a:tr h="370840">
                <a:tc>
                  <a:txBody>
                    <a:bodyPr/>
                    <a:lstStyle/>
                    <a:p>
                      <a:r>
                        <a:rPr kumimoji="1" lang="en-US" altLang="ja-JP" dirty="0">
                          <a:latin typeface="Meiryo UI" panose="020B0604030504040204" pitchFamily="50" charset="-128"/>
                          <a:ea typeface="Meiryo UI" panose="020B0604030504040204" pitchFamily="50" charset="-128"/>
                        </a:rPr>
                        <a:t>Spider</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Rec</a:t>
                      </a:r>
                      <a:r>
                        <a:rPr kumimoji="1" lang="ja-JP" altLang="en-US" dirty="0">
                          <a:latin typeface="Meiryo UI" panose="020B0604030504040204" pitchFamily="50" charset="-128"/>
                          <a:ea typeface="Meiryo UI" panose="020B0604030504040204" pitchFamily="50" charset="-128"/>
                        </a:rPr>
                        <a:t> 収録サーバ</a:t>
                      </a:r>
                    </a:p>
                  </a:txBody>
                  <a:tcPr anchor="ctr"/>
                </a:tc>
                <a:tc>
                  <a:txBody>
                    <a:bodyPr/>
                    <a:lstStyle/>
                    <a:p>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83585513"/>
                  </a:ext>
                </a:extLst>
              </a:tr>
              <a:tr h="370840">
                <a:tc>
                  <a:txBody>
                    <a:bodyPr/>
                    <a:lstStyle/>
                    <a:p>
                      <a:r>
                        <a:rPr kumimoji="1" lang="en-US" altLang="ja-JP" dirty="0">
                          <a:latin typeface="Meiryo UI" panose="020B0604030504040204" pitchFamily="50" charset="-128"/>
                          <a:ea typeface="Meiryo UI" panose="020B0604030504040204" pitchFamily="50" charset="-128"/>
                        </a:rPr>
                        <a:t>OS</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r>
                        <a:rPr kumimoji="1" lang="en-US" altLang="ja-JP" dirty="0">
                          <a:latin typeface="Meiryo UI" panose="020B0604030504040204" pitchFamily="50" charset="-128"/>
                          <a:ea typeface="Meiryo UI" panose="020B0604030504040204" pitchFamily="50" charset="-128"/>
                        </a:rPr>
                        <a:t>Windows Server 2016</a:t>
                      </a:r>
                    </a:p>
                  </a:txBody>
                  <a:tcPr anchor="ctr"/>
                </a:tc>
                <a:extLst>
                  <a:ext uri="{0D108BD9-81ED-4DB2-BD59-A6C34878D82A}">
                    <a16:rowId xmlns:a16="http://schemas.microsoft.com/office/drawing/2014/main" val="2855438907"/>
                  </a:ext>
                </a:extLst>
              </a:tr>
              <a:tr h="370840">
                <a:tc>
                  <a:txBody>
                    <a:bodyPr/>
                    <a:lstStyle/>
                    <a:p>
                      <a:r>
                        <a:rPr kumimoji="1" lang="ja-JP" altLang="en-US" dirty="0">
                          <a:latin typeface="Meiryo UI" panose="020B0604030504040204" pitchFamily="50" charset="-128"/>
                          <a:ea typeface="Meiryo UI" panose="020B0604030504040204" pitchFamily="50" charset="-128"/>
                        </a:rPr>
                        <a:t>収録形式</a:t>
                      </a:r>
                    </a:p>
                  </a:txBody>
                  <a:tcPr anchor="ctr"/>
                </a:tc>
                <a:tc>
                  <a:txBody>
                    <a:bodyPr/>
                    <a:lstStyle/>
                    <a:p>
                      <a:r>
                        <a:rPr kumimoji="1" lang="en-US" altLang="ja-JP" dirty="0">
                          <a:latin typeface="Meiryo UI" panose="020B0604030504040204" pitchFamily="50" charset="-128"/>
                          <a:ea typeface="Meiryo UI" panose="020B0604030504040204" pitchFamily="50" charset="-128"/>
                        </a:rPr>
                        <a:t>H.264</a:t>
                      </a:r>
                    </a:p>
                  </a:txBody>
                  <a:tcPr anchor="ctr"/>
                </a:tc>
                <a:extLst>
                  <a:ext uri="{0D108BD9-81ED-4DB2-BD59-A6C34878D82A}">
                    <a16:rowId xmlns:a16="http://schemas.microsoft.com/office/drawing/2014/main" val="982958361"/>
                  </a:ext>
                </a:extLst>
              </a:tr>
            </a:tbl>
          </a:graphicData>
        </a:graphic>
      </p:graphicFrame>
      <p:graphicFrame>
        <p:nvGraphicFramePr>
          <p:cNvPr id="6" name="表 6">
            <a:extLst>
              <a:ext uri="{FF2B5EF4-FFF2-40B4-BE49-F238E27FC236}">
                <a16:creationId xmlns:a16="http://schemas.microsoft.com/office/drawing/2014/main" id="{91665B02-D83D-4CBD-8E94-A84796C7B146}"/>
              </a:ext>
            </a:extLst>
          </p:cNvPr>
          <p:cNvGraphicFramePr>
            <a:graphicFrameLocks noGrp="1"/>
          </p:cNvGraphicFramePr>
          <p:nvPr>
            <p:extLst>
              <p:ext uri="{D42A27DB-BD31-4B8C-83A1-F6EECF244321}">
                <p14:modId xmlns:p14="http://schemas.microsoft.com/office/powerpoint/2010/main" val="4038176536"/>
              </p:ext>
            </p:extLst>
          </p:nvPr>
        </p:nvGraphicFramePr>
        <p:xfrm>
          <a:off x="4423850" y="3526810"/>
          <a:ext cx="7348149" cy="2021840"/>
        </p:xfrm>
        <a:graphic>
          <a:graphicData uri="http://schemas.openxmlformats.org/drawingml/2006/table">
            <a:tbl>
              <a:tblPr firstRow="1" bandRow="1">
                <a:tableStyleId>{8EC20E35-A176-4012-BC5E-935CFFF8708E}</a:tableStyleId>
              </a:tblPr>
              <a:tblGrid>
                <a:gridCol w="2449383">
                  <a:extLst>
                    <a:ext uri="{9D8B030D-6E8A-4147-A177-3AD203B41FA5}">
                      <a16:colId xmlns:a16="http://schemas.microsoft.com/office/drawing/2014/main" val="1548840709"/>
                    </a:ext>
                  </a:extLst>
                </a:gridCol>
                <a:gridCol w="2449383">
                  <a:extLst>
                    <a:ext uri="{9D8B030D-6E8A-4147-A177-3AD203B41FA5}">
                      <a16:colId xmlns:a16="http://schemas.microsoft.com/office/drawing/2014/main" val="3228655246"/>
                    </a:ext>
                  </a:extLst>
                </a:gridCol>
                <a:gridCol w="2449383">
                  <a:extLst>
                    <a:ext uri="{9D8B030D-6E8A-4147-A177-3AD203B41FA5}">
                      <a16:colId xmlns:a16="http://schemas.microsoft.com/office/drawing/2014/main" val="522544039"/>
                    </a:ext>
                  </a:extLst>
                </a:gridCol>
              </a:tblGrid>
              <a:tr h="370840">
                <a:tc gridSpan="3">
                  <a:txBody>
                    <a:bodyPr/>
                    <a:lstStyle/>
                    <a:p>
                      <a:r>
                        <a:rPr kumimoji="1" lang="en-US" altLang="ja-JP" dirty="0">
                          <a:latin typeface="Meiryo UI" panose="020B0604030504040204" pitchFamily="50" charset="-128"/>
                          <a:ea typeface="Meiryo UI" panose="020B0604030504040204" pitchFamily="50" charset="-128"/>
                        </a:rPr>
                        <a:t>Spider</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Rec</a:t>
                      </a:r>
                      <a:r>
                        <a:rPr kumimoji="1" lang="ja-JP" altLang="en-US" dirty="0">
                          <a:latin typeface="Meiryo UI" panose="020B0604030504040204" pitchFamily="50" charset="-128"/>
                          <a:ea typeface="Meiryo UI" panose="020B0604030504040204" pitchFamily="50" charset="-128"/>
                        </a:rPr>
                        <a:t> 操作端末</a:t>
                      </a:r>
                    </a:p>
                  </a:txBody>
                  <a:tcPr anchor="ctr"/>
                </a:tc>
                <a:tc hMerge="1">
                  <a:txBody>
                    <a:bodyPr/>
                    <a:lstStyle/>
                    <a:p>
                      <a:endParaRPr kumimoji="1" lang="ja-JP" altLang="en-US"/>
                    </a:p>
                  </a:txBody>
                  <a:tcPr/>
                </a:tc>
                <a:tc hMerge="1">
                  <a:txBody>
                    <a:bodyPr/>
                    <a:lstStyle/>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576342"/>
                  </a:ext>
                </a:extLst>
              </a:tr>
              <a:tr h="370840">
                <a:tc>
                  <a:txBody>
                    <a:bodyPr/>
                    <a:lstStyle/>
                    <a:p>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rPr>
                        <a:t>Windows</a:t>
                      </a:r>
                      <a:endParaRPr kumimoji="1" lang="ja-JP" altLang="en-US"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dirty="0">
                          <a:latin typeface="Meiryo UI" panose="020B0604030504040204" pitchFamily="50" charset="-128"/>
                          <a:ea typeface="Meiryo UI" panose="020B0604030504040204" pitchFamily="50" charset="-128"/>
                        </a:rPr>
                        <a:t>Mac</a:t>
                      </a:r>
                      <a:endParaRPr kumimoji="1" lang="ja-JP" altLang="en-US"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33354204"/>
                  </a:ext>
                </a:extLst>
              </a:tr>
              <a:tr h="370840">
                <a:tc>
                  <a:txBody>
                    <a:bodyPr/>
                    <a:lstStyle/>
                    <a:p>
                      <a:r>
                        <a:rPr kumimoji="1" lang="ja-JP" altLang="en-US" dirty="0">
                          <a:latin typeface="Meiryo UI" panose="020B0604030504040204" pitchFamily="50" charset="-128"/>
                          <a:ea typeface="Meiryo UI" panose="020B0604030504040204" pitchFamily="50" charset="-128"/>
                        </a:rPr>
                        <a:t>プラットフォーム</a:t>
                      </a:r>
                    </a:p>
                  </a:txBody>
                  <a:tcPr anchor="ctr"/>
                </a:tc>
                <a:tc>
                  <a:txBody>
                    <a:bodyPr/>
                    <a:lstStyle/>
                    <a:p>
                      <a:r>
                        <a:rPr kumimoji="1" lang="en-US" altLang="ja-JP" dirty="0">
                          <a:latin typeface="Meiryo UI" panose="020B0604030504040204" pitchFamily="50" charset="-128"/>
                          <a:ea typeface="Meiryo UI" panose="020B0604030504040204" pitchFamily="50" charset="-128"/>
                        </a:rPr>
                        <a:t>Windows PC</a:t>
                      </a:r>
                    </a:p>
                    <a:p>
                      <a:r>
                        <a:rPr kumimoji="1" lang="en-US" altLang="ja-JP" dirty="0">
                          <a:latin typeface="Meiryo UI" panose="020B0604030504040204" pitchFamily="50" charset="-128"/>
                          <a:ea typeface="Meiryo UI" panose="020B0604030504040204" pitchFamily="50" charset="-128"/>
                        </a:rPr>
                        <a:t>Windows </a:t>
                      </a:r>
                      <a:r>
                        <a:rPr kumimoji="1" lang="ja-JP" altLang="en-US" dirty="0">
                          <a:latin typeface="Meiryo UI" panose="020B0604030504040204" pitchFamily="50" charset="-128"/>
                          <a:ea typeface="Meiryo UI" panose="020B0604030504040204" pitchFamily="50" charset="-128"/>
                        </a:rPr>
                        <a:t>タブレット</a:t>
                      </a:r>
                    </a:p>
                  </a:txBody>
                  <a:tcPr anchor="ctr"/>
                </a:tc>
                <a:tc>
                  <a:txBody>
                    <a:bodyPr/>
                    <a:lstStyle/>
                    <a:p>
                      <a:r>
                        <a:rPr kumimoji="1" lang="en-US" altLang="ja-JP" dirty="0">
                          <a:latin typeface="Meiryo UI" panose="020B0604030504040204" pitchFamily="50" charset="-128"/>
                          <a:ea typeface="Meiryo UI" panose="020B0604030504040204" pitchFamily="50" charset="-128"/>
                        </a:rPr>
                        <a:t>Mac</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Book</a:t>
                      </a:r>
                    </a:p>
                  </a:txBody>
                  <a:tcPr anchor="ctr"/>
                </a:tc>
                <a:extLst>
                  <a:ext uri="{0D108BD9-81ED-4DB2-BD59-A6C34878D82A}">
                    <a16:rowId xmlns:a16="http://schemas.microsoft.com/office/drawing/2014/main" val="1178326867"/>
                  </a:ext>
                </a:extLst>
              </a:tr>
              <a:tr h="370840">
                <a:tc>
                  <a:txBody>
                    <a:bodyPr/>
                    <a:lstStyle/>
                    <a:p>
                      <a:r>
                        <a:rPr kumimoji="1" lang="ja-JP" altLang="en-US" dirty="0">
                          <a:latin typeface="Meiryo UI" panose="020B0604030504040204" pitchFamily="50" charset="-128"/>
                          <a:ea typeface="Meiryo UI" panose="020B0604030504040204" pitchFamily="50" charset="-128"/>
                        </a:rPr>
                        <a:t>ブラウザ</a:t>
                      </a:r>
                    </a:p>
                  </a:txBody>
                  <a:tcPr anchor="ctr"/>
                </a:tc>
                <a:tc>
                  <a:txBody>
                    <a:bodyPr/>
                    <a:lstStyle/>
                    <a:p>
                      <a:r>
                        <a:rPr kumimoji="1" lang="en-US" altLang="ja-JP" dirty="0">
                          <a:latin typeface="Meiryo UI" panose="020B0604030504040204" pitchFamily="50" charset="-128"/>
                          <a:ea typeface="Meiryo UI" panose="020B0604030504040204" pitchFamily="50" charset="-128"/>
                        </a:rPr>
                        <a:t>Chrome</a:t>
                      </a:r>
                    </a:p>
                    <a:p>
                      <a:r>
                        <a:rPr kumimoji="1" lang="en-US" altLang="ja-JP" dirty="0">
                          <a:latin typeface="Meiryo UI" panose="020B0604030504040204" pitchFamily="50" charset="-128"/>
                          <a:ea typeface="Meiryo UI" panose="020B0604030504040204" pitchFamily="50" charset="-128"/>
                        </a:rPr>
                        <a:t>Edge</a:t>
                      </a:r>
                    </a:p>
                  </a:txBody>
                  <a:tcPr anchor="ctr"/>
                </a:tc>
                <a:tc>
                  <a:txBody>
                    <a:bodyPr/>
                    <a:lstStyle/>
                    <a:p>
                      <a:r>
                        <a:rPr kumimoji="1" lang="en-US" altLang="ja-JP" dirty="0">
                          <a:latin typeface="Meiryo UI" panose="020B0604030504040204" pitchFamily="50" charset="-128"/>
                          <a:ea typeface="Meiryo UI" panose="020B0604030504040204" pitchFamily="50" charset="-128"/>
                        </a:rPr>
                        <a:t>Safari</a:t>
                      </a:r>
                    </a:p>
                  </a:txBody>
                  <a:tcPr anchor="ctr"/>
                </a:tc>
                <a:extLst>
                  <a:ext uri="{0D108BD9-81ED-4DB2-BD59-A6C34878D82A}">
                    <a16:rowId xmlns:a16="http://schemas.microsoft.com/office/drawing/2014/main" val="2648928497"/>
                  </a:ext>
                </a:extLst>
              </a:tr>
            </a:tbl>
          </a:graphicData>
        </a:graphic>
      </p:graphicFrame>
    </p:spTree>
    <p:extLst>
      <p:ext uri="{BB962C8B-B14F-4D97-AF65-F5344CB8AC3E}">
        <p14:creationId xmlns:p14="http://schemas.microsoft.com/office/powerpoint/2010/main" val="149014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コネクタ: カギ線 17">
            <a:extLst>
              <a:ext uri="{FF2B5EF4-FFF2-40B4-BE49-F238E27FC236}">
                <a16:creationId xmlns:a16="http://schemas.microsoft.com/office/drawing/2014/main" id="{F98D6EA2-A93E-47D5-A184-E13C2656E841}"/>
              </a:ext>
            </a:extLst>
          </p:cNvPr>
          <p:cNvCxnSpPr>
            <a:stCxn id="5" idx="3"/>
            <a:endCxn id="36" idx="3"/>
          </p:cNvCxnSpPr>
          <p:nvPr/>
        </p:nvCxnSpPr>
        <p:spPr>
          <a:xfrm>
            <a:off x="5911030" y="2360246"/>
            <a:ext cx="12700" cy="2660038"/>
          </a:xfrm>
          <a:prstGeom prst="bentConnector3">
            <a:avLst>
              <a:gd name="adj1" fmla="val 314237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コネクタ: カギ線 20">
            <a:extLst>
              <a:ext uri="{FF2B5EF4-FFF2-40B4-BE49-F238E27FC236}">
                <a16:creationId xmlns:a16="http://schemas.microsoft.com/office/drawing/2014/main" id="{335ECE96-6381-4FAE-965C-0687DCC94819}"/>
              </a:ext>
            </a:extLst>
          </p:cNvPr>
          <p:cNvCxnSpPr>
            <a:stCxn id="43" idx="1"/>
            <a:endCxn id="63" idx="1"/>
          </p:cNvCxnSpPr>
          <p:nvPr/>
        </p:nvCxnSpPr>
        <p:spPr>
          <a:xfrm rot="10800000" flipV="1">
            <a:off x="7089975" y="2355008"/>
            <a:ext cx="12700" cy="2698098"/>
          </a:xfrm>
          <a:prstGeom prst="bentConnector3">
            <a:avLst>
              <a:gd name="adj1" fmla="val 363051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BD7413D0-5BF2-4AF6-B46E-0FC156B9809D}"/>
              </a:ext>
            </a:extLst>
          </p:cNvPr>
          <p:cNvSpPr/>
          <p:nvPr/>
        </p:nvSpPr>
        <p:spPr>
          <a:xfrm>
            <a:off x="7089975" y="4042723"/>
            <a:ext cx="4457239" cy="202076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7506C3AF-C7AA-4B5D-8369-B64CB5D0A9D1}"/>
              </a:ext>
            </a:extLst>
          </p:cNvPr>
          <p:cNvSpPr/>
          <p:nvPr/>
        </p:nvSpPr>
        <p:spPr>
          <a:xfrm>
            <a:off x="7089975" y="1191040"/>
            <a:ext cx="4457239" cy="232793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DFF5A63-5EC1-4FA8-9D2F-F80EE34CF262}"/>
              </a:ext>
            </a:extLst>
          </p:cNvPr>
          <p:cNvSpPr/>
          <p:nvPr/>
        </p:nvSpPr>
        <p:spPr>
          <a:xfrm>
            <a:off x="699845" y="4042723"/>
            <a:ext cx="5211185" cy="19551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0E914AE-D143-4B58-9AA4-326940BCB936}"/>
              </a:ext>
            </a:extLst>
          </p:cNvPr>
          <p:cNvSpPr/>
          <p:nvPr/>
        </p:nvSpPr>
        <p:spPr>
          <a:xfrm>
            <a:off x="746290" y="1196278"/>
            <a:ext cx="5164740" cy="232793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6</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ja-JP" altLang="en-US" b="1" dirty="0"/>
              <a:t>システム構成：座学講義</a:t>
            </a:r>
            <a:endParaRPr kumimoji="1" lang="ja-JP" altLang="en-US" b="1" dirty="0"/>
          </a:p>
        </p:txBody>
      </p:sp>
      <p:sp>
        <p:nvSpPr>
          <p:cNvPr id="24" name="テキスト ボックス 23">
            <a:extLst>
              <a:ext uri="{FF2B5EF4-FFF2-40B4-BE49-F238E27FC236}">
                <a16:creationId xmlns:a16="http://schemas.microsoft.com/office/drawing/2014/main" id="{4484C26E-4828-479E-9388-A2F966AF2558}"/>
              </a:ext>
            </a:extLst>
          </p:cNvPr>
          <p:cNvSpPr txBox="1"/>
          <p:nvPr/>
        </p:nvSpPr>
        <p:spPr>
          <a:xfrm>
            <a:off x="867784" y="2934999"/>
            <a:ext cx="4222008"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座学講義室の映像を複数画面で合成収録します。</a:t>
            </a: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講師映像と資料映像の映像を</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画面合成　等</a:t>
            </a:r>
          </a:p>
        </p:txBody>
      </p:sp>
      <p:pic>
        <p:nvPicPr>
          <p:cNvPr id="53" name="図 52" descr="光 が含まれている画像&#10;&#10;自動的に生成された説明">
            <a:extLst>
              <a:ext uri="{FF2B5EF4-FFF2-40B4-BE49-F238E27FC236}">
                <a16:creationId xmlns:a16="http://schemas.microsoft.com/office/drawing/2014/main" id="{B9CB7C60-96A3-4687-918F-62188D8D3A1A}"/>
              </a:ext>
            </a:extLst>
          </p:cNvPr>
          <p:cNvPicPr>
            <a:picLocks noChangeAspect="1"/>
          </p:cNvPicPr>
          <p:nvPr/>
        </p:nvPicPr>
        <p:blipFill>
          <a:blip r:embed="rId3"/>
          <a:stretch>
            <a:fillRect/>
          </a:stretch>
        </p:blipFill>
        <p:spPr>
          <a:xfrm>
            <a:off x="5005525" y="1727697"/>
            <a:ext cx="615306" cy="615306"/>
          </a:xfrm>
          <a:prstGeom prst="rect">
            <a:avLst/>
          </a:prstGeom>
        </p:spPr>
      </p:pic>
      <p:pic>
        <p:nvPicPr>
          <p:cNvPr id="56" name="グラフィックス 55">
            <a:extLst>
              <a:ext uri="{FF2B5EF4-FFF2-40B4-BE49-F238E27FC236}">
                <a16:creationId xmlns:a16="http://schemas.microsoft.com/office/drawing/2014/main" id="{DF386495-0CBC-4C35-ABA5-109EE19F6F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9736" y="4331409"/>
            <a:ext cx="425018" cy="425018"/>
          </a:xfrm>
          <a:prstGeom prst="rect">
            <a:avLst/>
          </a:prstGeom>
        </p:spPr>
      </p:pic>
      <p:pic>
        <p:nvPicPr>
          <p:cNvPr id="58" name="グラフィックス 57">
            <a:extLst>
              <a:ext uri="{FF2B5EF4-FFF2-40B4-BE49-F238E27FC236}">
                <a16:creationId xmlns:a16="http://schemas.microsoft.com/office/drawing/2014/main" id="{CC39D197-17B2-4479-866D-74C676E4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4777" y="4072389"/>
            <a:ext cx="824959" cy="824959"/>
          </a:xfrm>
          <a:prstGeom prst="rect">
            <a:avLst/>
          </a:prstGeom>
        </p:spPr>
      </p:pic>
      <p:pic>
        <p:nvPicPr>
          <p:cNvPr id="64" name="グラフィックス 63">
            <a:extLst>
              <a:ext uri="{FF2B5EF4-FFF2-40B4-BE49-F238E27FC236}">
                <a16:creationId xmlns:a16="http://schemas.microsoft.com/office/drawing/2014/main" id="{CA3AB697-C205-48BC-B6B2-8CA51BFC1A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3236" y="4595235"/>
            <a:ext cx="551543" cy="551543"/>
          </a:xfrm>
          <a:prstGeom prst="rect">
            <a:avLst/>
          </a:prstGeom>
        </p:spPr>
      </p:pic>
      <p:sp>
        <p:nvSpPr>
          <p:cNvPr id="2" name="四角形: 角を丸くする 1">
            <a:extLst>
              <a:ext uri="{FF2B5EF4-FFF2-40B4-BE49-F238E27FC236}">
                <a16:creationId xmlns:a16="http://schemas.microsoft.com/office/drawing/2014/main" id="{459B689B-AB8A-4D33-8FF0-0A30AE690EE0}"/>
              </a:ext>
            </a:extLst>
          </p:cNvPr>
          <p:cNvSpPr/>
          <p:nvPr/>
        </p:nvSpPr>
        <p:spPr>
          <a:xfrm>
            <a:off x="850589" y="1079340"/>
            <a:ext cx="1380902" cy="454263"/>
          </a:xfrm>
          <a:prstGeom prst="roundRect">
            <a:avLst/>
          </a:prstGeom>
          <a:solidFill>
            <a:schemeClr val="accent3">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87AD519-B37D-4DD9-B7FB-A6AEE6FACB45}"/>
              </a:ext>
            </a:extLst>
          </p:cNvPr>
          <p:cNvSpPr txBox="1"/>
          <p:nvPr/>
        </p:nvSpPr>
        <p:spPr>
          <a:xfrm>
            <a:off x="802216" y="1121805"/>
            <a:ext cx="1429275"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収録教室</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66D52A11-514D-4316-821E-461850D227E5}"/>
              </a:ext>
            </a:extLst>
          </p:cNvPr>
          <p:cNvSpPr/>
          <p:nvPr/>
        </p:nvSpPr>
        <p:spPr>
          <a:xfrm>
            <a:off x="792842" y="3909519"/>
            <a:ext cx="1380902" cy="454263"/>
          </a:xfrm>
          <a:prstGeom prst="roundRect">
            <a:avLst/>
          </a:prstGeom>
          <a:solidFill>
            <a:schemeClr val="accent6">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68AE1B0-D85A-4D06-87D3-B719D312D797}"/>
              </a:ext>
            </a:extLst>
          </p:cNvPr>
          <p:cNvSpPr txBox="1"/>
          <p:nvPr/>
        </p:nvSpPr>
        <p:spPr>
          <a:xfrm>
            <a:off x="744469" y="3951984"/>
            <a:ext cx="1429275"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事務室等</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93689212-EB58-40B2-9374-71AA64488CA4}"/>
              </a:ext>
            </a:extLst>
          </p:cNvPr>
          <p:cNvSpPr/>
          <p:nvPr/>
        </p:nvSpPr>
        <p:spPr>
          <a:xfrm>
            <a:off x="10073314" y="1078112"/>
            <a:ext cx="1380902" cy="454263"/>
          </a:xfrm>
          <a:prstGeom prst="roundRect">
            <a:avLst/>
          </a:prstGeom>
          <a:solidFill>
            <a:schemeClr val="accent4">
              <a:lumMod val="60000"/>
              <a:lumOff val="40000"/>
            </a:schemeClr>
          </a:solidFill>
          <a:ln w="22126"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2AFF9DC9-C229-47A5-B2FF-1C9C6AF19096}"/>
              </a:ext>
            </a:extLst>
          </p:cNvPr>
          <p:cNvSpPr txBox="1"/>
          <p:nvPr/>
        </p:nvSpPr>
        <p:spPr>
          <a:xfrm>
            <a:off x="10024941" y="1120577"/>
            <a:ext cx="1429275" cy="369332"/>
          </a:xfrm>
          <a:prstGeom prst="rect">
            <a:avLst/>
          </a:prstGeom>
          <a:noFill/>
        </p:spPr>
        <p:txBody>
          <a:bodyPr wrap="square" rtlCol="0">
            <a:spAutoFit/>
          </a:bodyPr>
          <a:lstStyle/>
          <a:p>
            <a:pPr algn="ctr"/>
            <a:r>
              <a:rPr lang="ja-JP" altLang="en-US" spc="-150" dirty="0">
                <a:solidFill>
                  <a:schemeClr val="bg1"/>
                </a:solidFill>
                <a:latin typeface="Meiryo UI" panose="020B0604030504040204" pitchFamily="50" charset="-128"/>
                <a:ea typeface="Meiryo UI" panose="020B0604030504040204" pitchFamily="50" charset="-128"/>
              </a:rPr>
              <a:t>サーバールーム</a:t>
            </a:r>
            <a:endParaRPr lang="en-US" altLang="ja-JP" spc="-150" dirty="0">
              <a:solidFill>
                <a:schemeClr val="bg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7D42FAC0-B6DE-4B4E-9D57-E2D126E253BE}"/>
              </a:ext>
            </a:extLst>
          </p:cNvPr>
          <p:cNvSpPr/>
          <p:nvPr/>
        </p:nvSpPr>
        <p:spPr>
          <a:xfrm>
            <a:off x="9052043" y="3895402"/>
            <a:ext cx="2371551" cy="454263"/>
          </a:xfrm>
          <a:prstGeom prst="roundRect">
            <a:avLst/>
          </a:prstGeom>
          <a:solidFill>
            <a:schemeClr val="accent5">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50FA8906-D77D-418A-AA8A-54F2DA14FA2D}"/>
              </a:ext>
            </a:extLst>
          </p:cNvPr>
          <p:cNvSpPr txBox="1"/>
          <p:nvPr/>
        </p:nvSpPr>
        <p:spPr>
          <a:xfrm>
            <a:off x="9003670" y="3950852"/>
            <a:ext cx="2431521"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動画視聴・アンケート</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67" name="テキスト ボックス 137">
            <a:extLst>
              <a:ext uri="{FF2B5EF4-FFF2-40B4-BE49-F238E27FC236}">
                <a16:creationId xmlns:a16="http://schemas.microsoft.com/office/drawing/2014/main" id="{365E8BC4-AD76-4073-88F6-A8BAAFD75D28}"/>
              </a:ext>
            </a:extLst>
          </p:cNvPr>
          <p:cNvSpPr txBox="1">
            <a:spLocks noChangeArrowheads="1"/>
          </p:cNvSpPr>
          <p:nvPr/>
        </p:nvSpPr>
        <p:spPr bwMode="auto">
          <a:xfrm>
            <a:off x="2224061" y="1264230"/>
            <a:ext cx="2914500" cy="276999"/>
          </a:xfrm>
          <a:prstGeom prst="rect">
            <a:avLst/>
          </a:prstGeom>
          <a:noFill/>
          <a:ln w="9525">
            <a:noFill/>
            <a:miter lim="800000"/>
            <a:headEnd/>
            <a:tailEnd/>
          </a:ln>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［ルーム①］</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 ［ルーム</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N</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p>
        </p:txBody>
      </p:sp>
      <p:pic>
        <p:nvPicPr>
          <p:cNvPr id="77" name="図 76" descr="コンピューターのスクリーンショット&#10;&#10;自動的に生成された説明">
            <a:extLst>
              <a:ext uri="{FF2B5EF4-FFF2-40B4-BE49-F238E27FC236}">
                <a16:creationId xmlns:a16="http://schemas.microsoft.com/office/drawing/2014/main" id="{B28EDD3F-A306-48D0-9C20-5702AFD016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210" y="1724732"/>
            <a:ext cx="1566621" cy="794448"/>
          </a:xfrm>
          <a:prstGeom prst="rect">
            <a:avLst/>
          </a:prstGeom>
        </p:spPr>
      </p:pic>
      <p:pic>
        <p:nvPicPr>
          <p:cNvPr id="78" name="図 77" descr="モニター, 電子機器, テレビ, 屋内 が含まれている画像&#10;&#10;自動的に生成された説明">
            <a:extLst>
              <a:ext uri="{FF2B5EF4-FFF2-40B4-BE49-F238E27FC236}">
                <a16:creationId xmlns:a16="http://schemas.microsoft.com/office/drawing/2014/main" id="{2E88CC94-5C37-4AA9-8853-17B672F19F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15096" y="1724731"/>
            <a:ext cx="1649920" cy="824961"/>
          </a:xfrm>
          <a:prstGeom prst="rect">
            <a:avLst/>
          </a:prstGeom>
        </p:spPr>
      </p:pic>
      <p:pic>
        <p:nvPicPr>
          <p:cNvPr id="10" name="グラフィックス 9">
            <a:extLst>
              <a:ext uri="{FF2B5EF4-FFF2-40B4-BE49-F238E27FC236}">
                <a16:creationId xmlns:a16="http://schemas.microsoft.com/office/drawing/2014/main" id="{4420E6BA-F142-4778-9EE8-DAE66AACAD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35846" y="4434568"/>
            <a:ext cx="716981" cy="716981"/>
          </a:xfrm>
          <a:prstGeom prst="rect">
            <a:avLst/>
          </a:prstGeom>
        </p:spPr>
      </p:pic>
      <p:pic>
        <p:nvPicPr>
          <p:cNvPr id="12" name="グラフィックス 11">
            <a:extLst>
              <a:ext uri="{FF2B5EF4-FFF2-40B4-BE49-F238E27FC236}">
                <a16:creationId xmlns:a16="http://schemas.microsoft.com/office/drawing/2014/main" id="{E963EB53-249C-4A14-B050-449C60B080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64361" y="4379349"/>
            <a:ext cx="716980" cy="716980"/>
          </a:xfrm>
          <a:prstGeom prst="rect">
            <a:avLst/>
          </a:prstGeom>
        </p:spPr>
      </p:pic>
      <p:pic>
        <p:nvPicPr>
          <p:cNvPr id="42" name="図 41" descr="コンピューターのスクリーンショット&#10;&#10;自動的に生成された説明">
            <a:extLst>
              <a:ext uri="{FF2B5EF4-FFF2-40B4-BE49-F238E27FC236}">
                <a16:creationId xmlns:a16="http://schemas.microsoft.com/office/drawing/2014/main" id="{67223C93-D06B-4B48-9B27-4CC5621C8A2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9233" y="4484252"/>
            <a:ext cx="1561084" cy="791641"/>
          </a:xfrm>
          <a:prstGeom prst="rect">
            <a:avLst/>
          </a:prstGeom>
        </p:spPr>
      </p:pic>
      <p:sp>
        <p:nvSpPr>
          <p:cNvPr id="45" name="テキスト ボックス 44">
            <a:extLst>
              <a:ext uri="{FF2B5EF4-FFF2-40B4-BE49-F238E27FC236}">
                <a16:creationId xmlns:a16="http://schemas.microsoft.com/office/drawing/2014/main" id="{65A76602-7261-48B5-ADE6-692CCE659D1E}"/>
              </a:ext>
            </a:extLst>
          </p:cNvPr>
          <p:cNvSpPr txBox="1"/>
          <p:nvPr/>
        </p:nvSpPr>
        <p:spPr>
          <a:xfrm>
            <a:off x="802215" y="5410804"/>
            <a:ext cx="4894327"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講義室のカメラ映像を収録システムで遠隔録画操作および予約録画、</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IP</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モニタで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画面まででライブモニタリングが可能です。</a:t>
            </a:r>
          </a:p>
        </p:txBody>
      </p:sp>
      <p:sp>
        <p:nvSpPr>
          <p:cNvPr id="46" name="テキスト ボックス 45">
            <a:extLst>
              <a:ext uri="{FF2B5EF4-FFF2-40B4-BE49-F238E27FC236}">
                <a16:creationId xmlns:a16="http://schemas.microsoft.com/office/drawing/2014/main" id="{F0629A0B-BE5A-4329-B813-515B86FD2416}"/>
              </a:ext>
            </a:extLst>
          </p:cNvPr>
          <p:cNvSpPr txBox="1"/>
          <p:nvPr/>
        </p:nvSpPr>
        <p:spPr>
          <a:xfrm>
            <a:off x="2065075" y="4208299"/>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収録システム管理画面</a:t>
            </a:r>
          </a:p>
        </p:txBody>
      </p:sp>
      <p:sp>
        <p:nvSpPr>
          <p:cNvPr id="47" name="テキスト ボックス 46">
            <a:extLst>
              <a:ext uri="{FF2B5EF4-FFF2-40B4-BE49-F238E27FC236}">
                <a16:creationId xmlns:a16="http://schemas.microsoft.com/office/drawing/2014/main" id="{729DCFA4-1326-4458-AA36-2508CDED1674}"/>
              </a:ext>
            </a:extLst>
          </p:cNvPr>
          <p:cNvSpPr txBox="1"/>
          <p:nvPr/>
        </p:nvSpPr>
        <p:spPr>
          <a:xfrm>
            <a:off x="1592693" y="2604638"/>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座学講義室</a:t>
            </a:r>
          </a:p>
        </p:txBody>
      </p:sp>
      <p:grpSp>
        <p:nvGrpSpPr>
          <p:cNvPr id="6" name="グループ化 12">
            <a:extLst>
              <a:ext uri="{FF2B5EF4-FFF2-40B4-BE49-F238E27FC236}">
                <a16:creationId xmlns:a16="http://schemas.microsoft.com/office/drawing/2014/main" id="{A34EC780-E0CB-4D3D-8811-1CB0A326FA6E}"/>
              </a:ext>
            </a:extLst>
          </p:cNvPr>
          <p:cNvGrpSpPr/>
          <p:nvPr/>
        </p:nvGrpSpPr>
        <p:grpSpPr>
          <a:xfrm>
            <a:off x="1067849" y="4386075"/>
            <a:ext cx="931827" cy="931827"/>
            <a:chOff x="1734278" y="4386075"/>
            <a:chExt cx="931827" cy="931827"/>
          </a:xfrm>
        </p:grpSpPr>
        <p:pic>
          <p:nvPicPr>
            <p:cNvPr id="48" name="グラフィックス 47">
              <a:extLst>
                <a:ext uri="{FF2B5EF4-FFF2-40B4-BE49-F238E27FC236}">
                  <a16:creationId xmlns:a16="http://schemas.microsoft.com/office/drawing/2014/main" id="{7961F9BD-5BE7-4699-BDEA-22C7F34F0D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34278" y="4386075"/>
              <a:ext cx="931827" cy="931827"/>
            </a:xfrm>
            <a:prstGeom prst="rect">
              <a:avLst/>
            </a:prstGeom>
          </p:spPr>
        </p:pic>
        <p:sp>
          <p:nvSpPr>
            <p:cNvPr id="49" name="テキスト ボックス 48">
              <a:extLst>
                <a:ext uri="{FF2B5EF4-FFF2-40B4-BE49-F238E27FC236}">
                  <a16:creationId xmlns:a16="http://schemas.microsoft.com/office/drawing/2014/main" id="{CB729BE1-A73B-468E-8821-E284828C7557}"/>
                </a:ext>
              </a:extLst>
            </p:cNvPr>
            <p:cNvSpPr txBox="1"/>
            <p:nvPr/>
          </p:nvSpPr>
          <p:spPr>
            <a:xfrm>
              <a:off x="1890667" y="4560921"/>
              <a:ext cx="652907" cy="400110"/>
            </a:xfrm>
            <a:prstGeom prst="rect">
              <a:avLst/>
            </a:prstGeom>
            <a:noFill/>
          </p:spPr>
          <p:txBody>
            <a:bodyPr wrap="square" rtlCol="0">
              <a:spAutoFit/>
            </a:bodyPr>
            <a:lstStyle/>
            <a:p>
              <a:pPr algn="ct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IP</a:t>
              </a:r>
            </a:p>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モニター</a:t>
              </a:r>
            </a:p>
          </p:txBody>
        </p:sp>
      </p:grpSp>
      <p:sp>
        <p:nvSpPr>
          <p:cNvPr id="50" name="テキスト ボックス 49">
            <a:extLst>
              <a:ext uri="{FF2B5EF4-FFF2-40B4-BE49-F238E27FC236}">
                <a16:creationId xmlns:a16="http://schemas.microsoft.com/office/drawing/2014/main" id="{23EDDF07-B0A3-41F2-9E6E-88A83BD585C0}"/>
              </a:ext>
            </a:extLst>
          </p:cNvPr>
          <p:cNvSpPr txBox="1"/>
          <p:nvPr/>
        </p:nvSpPr>
        <p:spPr>
          <a:xfrm>
            <a:off x="3807686" y="4189119"/>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教員</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管理者</a:t>
            </a:r>
          </a:p>
        </p:txBody>
      </p:sp>
      <p:pic>
        <p:nvPicPr>
          <p:cNvPr id="15" name="グラフィックス 14">
            <a:extLst>
              <a:ext uri="{FF2B5EF4-FFF2-40B4-BE49-F238E27FC236}">
                <a16:creationId xmlns:a16="http://schemas.microsoft.com/office/drawing/2014/main" id="{4EBABF60-6D40-4713-AB4A-8303E92921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38373" y="2981630"/>
            <a:ext cx="1412880" cy="1412880"/>
          </a:xfrm>
          <a:prstGeom prst="rect">
            <a:avLst/>
          </a:prstGeom>
        </p:spPr>
      </p:pic>
      <p:sp>
        <p:nvSpPr>
          <p:cNvPr id="51" name="テキスト ボックス 50">
            <a:extLst>
              <a:ext uri="{FF2B5EF4-FFF2-40B4-BE49-F238E27FC236}">
                <a16:creationId xmlns:a16="http://schemas.microsoft.com/office/drawing/2014/main" id="{B0A10E11-E320-4D0A-AC1B-23791413C292}"/>
              </a:ext>
            </a:extLst>
          </p:cNvPr>
          <p:cNvSpPr txBox="1"/>
          <p:nvPr/>
        </p:nvSpPr>
        <p:spPr>
          <a:xfrm>
            <a:off x="5463964" y="3659124"/>
            <a:ext cx="1961698"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ネットワーク</a:t>
            </a:r>
          </a:p>
        </p:txBody>
      </p:sp>
      <p:sp>
        <p:nvSpPr>
          <p:cNvPr id="52" name="テキスト ボックス 51">
            <a:extLst>
              <a:ext uri="{FF2B5EF4-FFF2-40B4-BE49-F238E27FC236}">
                <a16:creationId xmlns:a16="http://schemas.microsoft.com/office/drawing/2014/main" id="{A2211169-3A99-479F-B6EC-EEDDDD25F888}"/>
              </a:ext>
            </a:extLst>
          </p:cNvPr>
          <p:cNvSpPr txBox="1"/>
          <p:nvPr/>
        </p:nvSpPr>
        <p:spPr>
          <a:xfrm>
            <a:off x="7168572" y="2793204"/>
            <a:ext cx="2145910" cy="276999"/>
          </a:xfrm>
          <a:prstGeom prst="rect">
            <a:avLst/>
          </a:prstGeom>
          <a:noFill/>
        </p:spPr>
        <p:txBody>
          <a:bodyPr wrap="square" rtlCol="0">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カメラ講義自動収録システム</a:t>
            </a:r>
          </a:p>
        </p:txBody>
      </p:sp>
      <p:pic>
        <p:nvPicPr>
          <p:cNvPr id="55" name="Picture 2" descr="\\Tkynas01\営業ソリューション\INTERNAL USE\販売促進関連\提案資料\筺体写真\製品ロゴ\SpiderRecLigo(600x600).png">
            <a:extLst>
              <a:ext uri="{FF2B5EF4-FFF2-40B4-BE49-F238E27FC236}">
                <a16:creationId xmlns:a16="http://schemas.microsoft.com/office/drawing/2014/main" id="{A2F44A43-C47F-4F66-9049-DD508723B522}"/>
              </a:ext>
            </a:extLst>
          </p:cNvPr>
          <p:cNvPicPr>
            <a:picLocks noChangeAspect="1" noChangeArrowheads="1"/>
          </p:cNvPicPr>
          <p:nvPr/>
        </p:nvPicPr>
        <p:blipFill>
          <a:blip r:embed="rId19" cstate="print"/>
          <a:srcRect/>
          <a:stretch>
            <a:fillRect/>
          </a:stretch>
        </p:blipFill>
        <p:spPr bwMode="auto">
          <a:xfrm>
            <a:off x="7274626" y="3063874"/>
            <a:ext cx="1807314" cy="283977"/>
          </a:xfrm>
          <a:prstGeom prst="rect">
            <a:avLst/>
          </a:prstGeom>
          <a:noFill/>
          <a:ln w="9525">
            <a:noFill/>
            <a:miter lim="800000"/>
            <a:headEnd/>
            <a:tailEnd/>
          </a:ln>
        </p:spPr>
      </p:pic>
      <p:sp>
        <p:nvSpPr>
          <p:cNvPr id="66" name="テキスト ボックス 65">
            <a:extLst>
              <a:ext uri="{FF2B5EF4-FFF2-40B4-BE49-F238E27FC236}">
                <a16:creationId xmlns:a16="http://schemas.microsoft.com/office/drawing/2014/main" id="{CD912C36-EA8E-4F1C-85A5-E402BA1EF5D2}"/>
              </a:ext>
            </a:extLst>
          </p:cNvPr>
          <p:cNvSpPr txBox="1"/>
          <p:nvPr/>
        </p:nvSpPr>
        <p:spPr>
          <a:xfrm>
            <a:off x="9357893" y="2790493"/>
            <a:ext cx="2145910" cy="276999"/>
          </a:xfrm>
          <a:prstGeom prst="rect">
            <a:avLst/>
          </a:prstGeom>
          <a:noFill/>
        </p:spPr>
        <p:txBody>
          <a:bodyPr wrap="square" rtlCol="0">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学習動画共有プラットフォーム</a:t>
            </a:r>
          </a:p>
        </p:txBody>
      </p:sp>
      <p:pic>
        <p:nvPicPr>
          <p:cNvPr id="68" name="Picture 2" descr="\\Tkynas01\営業ソリューション\INTERNAL USE\販売促進関連\提案資料\筺体写真\製品ロゴ\CLEVAS.png">
            <a:extLst>
              <a:ext uri="{FF2B5EF4-FFF2-40B4-BE49-F238E27FC236}">
                <a16:creationId xmlns:a16="http://schemas.microsoft.com/office/drawing/2014/main" id="{B911AD91-6F5D-49A6-B9A8-CE78E1443422}"/>
              </a:ext>
            </a:extLst>
          </p:cNvPr>
          <p:cNvPicPr>
            <a:picLocks noChangeAspect="1" noChangeArrowheads="1"/>
          </p:cNvPicPr>
          <p:nvPr/>
        </p:nvPicPr>
        <p:blipFill>
          <a:blip r:embed="rId20" cstate="print"/>
          <a:srcRect/>
          <a:stretch>
            <a:fillRect/>
          </a:stretch>
        </p:blipFill>
        <p:spPr bwMode="auto">
          <a:xfrm>
            <a:off x="9536986" y="2908757"/>
            <a:ext cx="1567916" cy="652737"/>
          </a:xfrm>
          <a:prstGeom prst="rect">
            <a:avLst/>
          </a:prstGeom>
          <a:noFill/>
          <a:ln w="9525">
            <a:noFill/>
            <a:miter lim="800000"/>
            <a:headEnd/>
            <a:tailEnd/>
          </a:ln>
        </p:spPr>
      </p:pic>
      <p:sp>
        <p:nvSpPr>
          <p:cNvPr id="69" name="テキスト ボックス 68">
            <a:extLst>
              <a:ext uri="{FF2B5EF4-FFF2-40B4-BE49-F238E27FC236}">
                <a16:creationId xmlns:a16="http://schemas.microsoft.com/office/drawing/2014/main" id="{F821383F-4950-4116-84F1-91738BDFAB9A}"/>
              </a:ext>
            </a:extLst>
          </p:cNvPr>
          <p:cNvSpPr txBox="1"/>
          <p:nvPr/>
        </p:nvSpPr>
        <p:spPr>
          <a:xfrm>
            <a:off x="7089975" y="1373000"/>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ネットワーク収録システム</a:t>
            </a:r>
          </a:p>
        </p:txBody>
      </p:sp>
      <p:sp>
        <p:nvSpPr>
          <p:cNvPr id="70" name="テキスト ボックス 69">
            <a:extLst>
              <a:ext uri="{FF2B5EF4-FFF2-40B4-BE49-F238E27FC236}">
                <a16:creationId xmlns:a16="http://schemas.microsoft.com/office/drawing/2014/main" id="{6030EA79-B339-48BE-AD94-D8B64C6C31AC}"/>
              </a:ext>
            </a:extLst>
          </p:cNvPr>
          <p:cNvSpPr txBox="1"/>
          <p:nvPr/>
        </p:nvSpPr>
        <p:spPr>
          <a:xfrm>
            <a:off x="9447733" y="1575378"/>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動画管理配信</a:t>
            </a:r>
          </a:p>
        </p:txBody>
      </p:sp>
      <p:grpSp>
        <p:nvGrpSpPr>
          <p:cNvPr id="8" name="グループ化 7">
            <a:extLst>
              <a:ext uri="{FF2B5EF4-FFF2-40B4-BE49-F238E27FC236}">
                <a16:creationId xmlns:a16="http://schemas.microsoft.com/office/drawing/2014/main" id="{96143183-E5EC-49A4-A550-015793F7B3A5}"/>
              </a:ext>
            </a:extLst>
          </p:cNvPr>
          <p:cNvGrpSpPr>
            <a:grpSpLocks/>
          </p:cNvGrpSpPr>
          <p:nvPr/>
        </p:nvGrpSpPr>
        <p:grpSpPr bwMode="auto">
          <a:xfrm>
            <a:off x="7364224" y="1650630"/>
            <a:ext cx="1921728" cy="971450"/>
            <a:chOff x="476672" y="6505996"/>
            <a:chExt cx="4320480" cy="1968449"/>
          </a:xfrm>
        </p:grpSpPr>
        <p:pic>
          <p:nvPicPr>
            <p:cNvPr id="72" name="Picture 2" descr="C:\Users\kamibayashi.PHOTRON\Desktop\5月12日\IPカメラ2.png">
              <a:extLst>
                <a:ext uri="{FF2B5EF4-FFF2-40B4-BE49-F238E27FC236}">
                  <a16:creationId xmlns:a16="http://schemas.microsoft.com/office/drawing/2014/main" id="{72DC842C-E4F8-4057-A702-286E0F33194A}"/>
                </a:ext>
              </a:extLst>
            </p:cNvPr>
            <p:cNvPicPr>
              <a:picLocks noChangeAspect="1" noChangeArrowheads="1"/>
            </p:cNvPicPr>
            <p:nvPr/>
          </p:nvPicPr>
          <p:blipFill>
            <a:blip r:embed="rId21" cstate="print"/>
            <a:srcRect/>
            <a:stretch>
              <a:fillRect/>
            </a:stretch>
          </p:blipFill>
          <p:spPr bwMode="auto">
            <a:xfrm>
              <a:off x="476672" y="6505996"/>
              <a:ext cx="4320480" cy="1968449"/>
            </a:xfrm>
            <a:prstGeom prst="rect">
              <a:avLst/>
            </a:prstGeom>
            <a:noFill/>
            <a:ln w="9525">
              <a:noFill/>
              <a:miter lim="800000"/>
              <a:headEnd/>
              <a:tailEnd/>
            </a:ln>
          </p:spPr>
        </p:pic>
        <p:pic>
          <p:nvPicPr>
            <p:cNvPr id="73" name="図 15">
              <a:extLst>
                <a:ext uri="{FF2B5EF4-FFF2-40B4-BE49-F238E27FC236}">
                  <a16:creationId xmlns:a16="http://schemas.microsoft.com/office/drawing/2014/main" id="{BBFBA673-4907-4B86-9281-7557C29DC404}"/>
                </a:ext>
              </a:extLst>
            </p:cNvPr>
            <p:cNvPicPr>
              <a:picLocks noChangeAspect="1"/>
            </p:cNvPicPr>
            <p:nvPr/>
          </p:nvPicPr>
          <p:blipFill>
            <a:blip r:embed="rId22" cstate="print"/>
            <a:srcRect/>
            <a:stretch>
              <a:fillRect/>
            </a:stretch>
          </p:blipFill>
          <p:spPr bwMode="auto">
            <a:xfrm>
              <a:off x="620688" y="6722020"/>
              <a:ext cx="959958" cy="504056"/>
            </a:xfrm>
            <a:prstGeom prst="rect">
              <a:avLst/>
            </a:prstGeom>
            <a:noFill/>
            <a:ln w="9525">
              <a:noFill/>
              <a:miter lim="800000"/>
              <a:headEnd/>
              <a:tailEnd/>
            </a:ln>
          </p:spPr>
        </p:pic>
        <p:pic>
          <p:nvPicPr>
            <p:cNvPr id="74" name="図 15">
              <a:extLst>
                <a:ext uri="{FF2B5EF4-FFF2-40B4-BE49-F238E27FC236}">
                  <a16:creationId xmlns:a16="http://schemas.microsoft.com/office/drawing/2014/main" id="{10E96F7F-248C-4CD5-9849-E538E367E64A}"/>
                </a:ext>
              </a:extLst>
            </p:cNvPr>
            <p:cNvPicPr>
              <a:picLocks noChangeAspect="1"/>
            </p:cNvPicPr>
            <p:nvPr/>
          </p:nvPicPr>
          <p:blipFill>
            <a:blip r:embed="rId22" cstate="print"/>
            <a:srcRect/>
            <a:stretch>
              <a:fillRect/>
            </a:stretch>
          </p:blipFill>
          <p:spPr bwMode="auto">
            <a:xfrm>
              <a:off x="1786464" y="6722020"/>
              <a:ext cx="959958" cy="504056"/>
            </a:xfrm>
            <a:prstGeom prst="rect">
              <a:avLst/>
            </a:prstGeom>
            <a:noFill/>
            <a:ln w="9525">
              <a:noFill/>
              <a:miter lim="800000"/>
              <a:headEnd/>
              <a:tailEnd/>
            </a:ln>
          </p:spPr>
        </p:pic>
        <p:pic>
          <p:nvPicPr>
            <p:cNvPr id="75" name="図 15">
              <a:extLst>
                <a:ext uri="{FF2B5EF4-FFF2-40B4-BE49-F238E27FC236}">
                  <a16:creationId xmlns:a16="http://schemas.microsoft.com/office/drawing/2014/main" id="{8B49C363-310E-495A-A2C2-70770CC408A7}"/>
                </a:ext>
              </a:extLst>
            </p:cNvPr>
            <p:cNvPicPr>
              <a:picLocks noChangeAspect="1"/>
            </p:cNvPicPr>
            <p:nvPr/>
          </p:nvPicPr>
          <p:blipFill>
            <a:blip r:embed="rId22" cstate="print"/>
            <a:srcRect/>
            <a:stretch>
              <a:fillRect/>
            </a:stretch>
          </p:blipFill>
          <p:spPr bwMode="auto">
            <a:xfrm>
              <a:off x="620688" y="7613412"/>
              <a:ext cx="959958" cy="504056"/>
            </a:xfrm>
            <a:prstGeom prst="rect">
              <a:avLst/>
            </a:prstGeom>
            <a:noFill/>
            <a:ln w="9525">
              <a:noFill/>
              <a:miter lim="800000"/>
              <a:headEnd/>
              <a:tailEnd/>
            </a:ln>
          </p:spPr>
        </p:pic>
        <p:pic>
          <p:nvPicPr>
            <p:cNvPr id="76" name="図 15">
              <a:extLst>
                <a:ext uri="{FF2B5EF4-FFF2-40B4-BE49-F238E27FC236}">
                  <a16:creationId xmlns:a16="http://schemas.microsoft.com/office/drawing/2014/main" id="{731B9128-BC49-4B1F-9719-0FE0854FFB54}"/>
                </a:ext>
              </a:extLst>
            </p:cNvPr>
            <p:cNvPicPr>
              <a:picLocks noChangeAspect="1"/>
            </p:cNvPicPr>
            <p:nvPr/>
          </p:nvPicPr>
          <p:blipFill>
            <a:blip r:embed="rId22" cstate="print"/>
            <a:srcRect/>
            <a:stretch>
              <a:fillRect/>
            </a:stretch>
          </p:blipFill>
          <p:spPr bwMode="auto">
            <a:xfrm>
              <a:off x="1786464" y="7617180"/>
              <a:ext cx="959958" cy="504056"/>
            </a:xfrm>
            <a:prstGeom prst="rect">
              <a:avLst/>
            </a:prstGeom>
            <a:noFill/>
            <a:ln w="9525">
              <a:noFill/>
              <a:miter lim="800000"/>
              <a:headEnd/>
              <a:tailEnd/>
            </a:ln>
          </p:spPr>
        </p:pic>
      </p:grpSp>
      <p:pic>
        <p:nvPicPr>
          <p:cNvPr id="81" name="Picture 2">
            <a:extLst>
              <a:ext uri="{FF2B5EF4-FFF2-40B4-BE49-F238E27FC236}">
                <a16:creationId xmlns:a16="http://schemas.microsoft.com/office/drawing/2014/main" id="{7FAD9996-B3EA-448A-8137-EDAA3A3C26BD}"/>
              </a:ext>
            </a:extLst>
          </p:cNvPr>
          <p:cNvPicPr>
            <a:picLocks noChangeAspect="1" noChangeArrowheads="1"/>
          </p:cNvPicPr>
          <p:nvPr/>
        </p:nvPicPr>
        <p:blipFill>
          <a:blip r:embed="rId23" cstate="print"/>
          <a:srcRect/>
          <a:stretch>
            <a:fillRect/>
          </a:stretch>
        </p:blipFill>
        <p:spPr bwMode="auto">
          <a:xfrm>
            <a:off x="9638040" y="1633097"/>
            <a:ext cx="1082675" cy="1096962"/>
          </a:xfrm>
          <a:prstGeom prst="rect">
            <a:avLst/>
          </a:prstGeom>
          <a:noFill/>
          <a:ln w="9525">
            <a:noFill/>
            <a:miter lim="800000"/>
            <a:headEnd/>
            <a:tailEnd/>
          </a:ln>
        </p:spPr>
      </p:pic>
      <p:pic>
        <p:nvPicPr>
          <p:cNvPr id="83" name="図 42" descr="図1.png">
            <a:extLst>
              <a:ext uri="{FF2B5EF4-FFF2-40B4-BE49-F238E27FC236}">
                <a16:creationId xmlns:a16="http://schemas.microsoft.com/office/drawing/2014/main" id="{152B6B97-1CAF-4410-9352-9622C7EA6152}"/>
              </a:ext>
            </a:extLst>
          </p:cNvPr>
          <p:cNvPicPr>
            <a:picLocks noChangeAspect="1"/>
          </p:cNvPicPr>
          <p:nvPr/>
        </p:nvPicPr>
        <p:blipFill>
          <a:blip r:embed="rId24" cstate="print"/>
          <a:srcRect/>
          <a:stretch>
            <a:fillRect/>
          </a:stretch>
        </p:blipFill>
        <p:spPr bwMode="auto">
          <a:xfrm>
            <a:off x="7239124" y="2269456"/>
            <a:ext cx="802011" cy="458292"/>
          </a:xfrm>
          <a:prstGeom prst="rect">
            <a:avLst/>
          </a:prstGeom>
          <a:noFill/>
          <a:ln w="9525">
            <a:noFill/>
            <a:miter lim="800000"/>
            <a:headEnd/>
            <a:tailEnd/>
          </a:ln>
        </p:spPr>
      </p:pic>
      <p:pic>
        <p:nvPicPr>
          <p:cNvPr id="62" name="グラフィックス 61">
            <a:extLst>
              <a:ext uri="{FF2B5EF4-FFF2-40B4-BE49-F238E27FC236}">
                <a16:creationId xmlns:a16="http://schemas.microsoft.com/office/drawing/2014/main" id="{62EBA598-B1E5-429B-BAB3-E5B2F0F504A9}"/>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l="70839"/>
          <a:stretch/>
        </p:blipFill>
        <p:spPr>
          <a:xfrm>
            <a:off x="8920913" y="1705730"/>
            <a:ext cx="365039" cy="1251805"/>
          </a:xfrm>
          <a:prstGeom prst="rect">
            <a:avLst/>
          </a:prstGeom>
        </p:spPr>
      </p:pic>
      <p:pic>
        <p:nvPicPr>
          <p:cNvPr id="84" name="グラフィックス 83">
            <a:extLst>
              <a:ext uri="{FF2B5EF4-FFF2-40B4-BE49-F238E27FC236}">
                <a16:creationId xmlns:a16="http://schemas.microsoft.com/office/drawing/2014/main" id="{65C42C58-72E7-48CF-814C-5FA223343200}"/>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l="70839"/>
          <a:stretch/>
        </p:blipFill>
        <p:spPr>
          <a:xfrm>
            <a:off x="10855773" y="1688409"/>
            <a:ext cx="365039" cy="1251805"/>
          </a:xfrm>
          <a:prstGeom prst="rect">
            <a:avLst/>
          </a:prstGeom>
        </p:spPr>
      </p:pic>
      <p:sp>
        <p:nvSpPr>
          <p:cNvPr id="86" name="テキスト ボックス 85">
            <a:extLst>
              <a:ext uri="{FF2B5EF4-FFF2-40B4-BE49-F238E27FC236}">
                <a16:creationId xmlns:a16="http://schemas.microsoft.com/office/drawing/2014/main" id="{6E93DA96-6281-4552-8F6C-1A584B2D0D87}"/>
              </a:ext>
            </a:extLst>
          </p:cNvPr>
          <p:cNvSpPr txBox="1"/>
          <p:nvPr/>
        </p:nvSpPr>
        <p:spPr>
          <a:xfrm>
            <a:off x="9131528" y="4405115"/>
            <a:ext cx="2372275" cy="1384995"/>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収録された動画は動画配信システム</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CLEVAS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へ自動アップロードされ、マルチデバイスで視聴できます。</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動画内にアンケートを出題することも可能です。</a:t>
            </a:r>
          </a:p>
        </p:txBody>
      </p:sp>
      <p:pic>
        <p:nvPicPr>
          <p:cNvPr id="60" name="図 59" descr="電子機器 が含まれている画像&#10;&#10;自動的に生成された説明">
            <a:extLst>
              <a:ext uri="{FF2B5EF4-FFF2-40B4-BE49-F238E27FC236}">
                <a16:creationId xmlns:a16="http://schemas.microsoft.com/office/drawing/2014/main" id="{67476664-F3A7-4100-AAF0-7CFE0262B86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57750" y="2706001"/>
            <a:ext cx="816264" cy="516287"/>
          </a:xfrm>
          <a:prstGeom prst="rect">
            <a:avLst/>
          </a:prstGeom>
        </p:spPr>
      </p:pic>
      <p:pic>
        <p:nvPicPr>
          <p:cNvPr id="71" name="図 42" descr="図1.png">
            <a:extLst>
              <a:ext uri="{FF2B5EF4-FFF2-40B4-BE49-F238E27FC236}">
                <a16:creationId xmlns:a16="http://schemas.microsoft.com/office/drawing/2014/main" id="{152B6B97-1CAF-4410-9352-9622C7EA6152}"/>
              </a:ext>
            </a:extLst>
          </p:cNvPr>
          <p:cNvPicPr>
            <a:picLocks noChangeAspect="1"/>
          </p:cNvPicPr>
          <p:nvPr/>
        </p:nvPicPr>
        <p:blipFill>
          <a:blip r:embed="rId24" cstate="print"/>
          <a:srcRect/>
          <a:stretch>
            <a:fillRect/>
          </a:stretch>
        </p:blipFill>
        <p:spPr bwMode="auto">
          <a:xfrm>
            <a:off x="7458026" y="5131800"/>
            <a:ext cx="802011" cy="458292"/>
          </a:xfrm>
          <a:prstGeom prst="rect">
            <a:avLst/>
          </a:prstGeom>
          <a:noFill/>
          <a:ln w="9525">
            <a:noFill/>
            <a:miter lim="800000"/>
            <a:headEnd/>
            <a:tailEnd/>
          </a:ln>
        </p:spPr>
      </p:pic>
    </p:spTree>
    <p:extLst>
      <p:ext uri="{BB962C8B-B14F-4D97-AF65-F5344CB8AC3E}">
        <p14:creationId xmlns:p14="http://schemas.microsoft.com/office/powerpoint/2010/main" val="911673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a:t>Spider</a:t>
            </a:r>
            <a:r>
              <a:rPr lang="ja-JP" altLang="en-US"/>
              <a:t> </a:t>
            </a:r>
            <a:r>
              <a:rPr lang="en-US" altLang="ja-JP"/>
              <a:t>Rec</a:t>
            </a:r>
            <a:r>
              <a:rPr lang="ja-JP" altLang="en-US"/>
              <a:t> </a:t>
            </a:r>
            <a:r>
              <a:rPr lang="en-US" altLang="ja-JP"/>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7</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ja-JP" altLang="en-US" b="1"/>
              <a:t>事例：座学講義　＜　広島国際大学 様　＞</a:t>
            </a:r>
            <a:endParaRPr kumimoji="1" lang="ja-JP" altLang="en-US" b="1" dirty="0"/>
          </a:p>
        </p:txBody>
      </p:sp>
      <p:pic>
        <p:nvPicPr>
          <p:cNvPr id="60" name="図 59" descr="スクリーンショット, 抽象, 駐車場, 車 が含まれている画像&#10;&#10;自動的に生成された説明">
            <a:extLst>
              <a:ext uri="{FF2B5EF4-FFF2-40B4-BE49-F238E27FC236}">
                <a16:creationId xmlns:a16="http://schemas.microsoft.com/office/drawing/2014/main" id="{48B4805D-733F-4837-96FC-7C6073195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1084918"/>
            <a:ext cx="7588416" cy="5311265"/>
          </a:xfrm>
          <a:prstGeom prst="rect">
            <a:avLst/>
          </a:prstGeom>
        </p:spPr>
      </p:pic>
      <p:sp>
        <p:nvSpPr>
          <p:cNvPr id="80" name="テキスト ボックス 79">
            <a:extLst>
              <a:ext uri="{FF2B5EF4-FFF2-40B4-BE49-F238E27FC236}">
                <a16:creationId xmlns:a16="http://schemas.microsoft.com/office/drawing/2014/main" id="{17B9A169-4B61-4535-AAC4-3CBCEE37ABE2}"/>
              </a:ext>
            </a:extLst>
          </p:cNvPr>
          <p:cNvSpPr txBox="1"/>
          <p:nvPr/>
        </p:nvSpPr>
        <p:spPr>
          <a:xfrm>
            <a:off x="8508571" y="1512420"/>
            <a:ext cx="2979846" cy="4039567"/>
          </a:xfrm>
          <a:prstGeom prst="rect">
            <a:avLst/>
          </a:prstGeom>
          <a:noFill/>
        </p:spPr>
        <p:txBody>
          <a:bodyPr wrap="square" rtlCol="0">
            <a:spAutoFit/>
          </a:bodyPr>
          <a:lstStyle/>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en-US" altLang="ja-JP" sz="2000" dirty="0" err="1">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SpiderRec</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」にて</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3</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キャンパスの座学講義を</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一括収録</a:t>
            </a: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モニタリング機能を駆使し、別拠点の様子を</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リアルタイムで管理</a:t>
            </a: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合計</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15</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教室に設置されたカメラを、</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1</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台の「</a:t>
            </a:r>
            <a:r>
              <a:rPr lang="en-US" altLang="ja-JP" sz="2000" dirty="0" err="1">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SpiderRec</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」で</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個々にコントロール</a:t>
            </a:r>
            <a:endParaRPr lang="en-US" altLang="ja-JP" sz="2000" dirty="0">
              <a:solidFill>
                <a:srgbClr val="C00000"/>
              </a:solidFill>
              <a:latin typeface="Meiryo UI" panose="020B0604030504040204" pitchFamily="50" charset="-128"/>
              <a:ea typeface="Meiryo UI" panose="020B0604030504040204" pitchFamily="50" charset="-128"/>
              <a:cs typeface="メイリオ"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オンデマンド用に収録コンテンツをアップロードし、のちの</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振り返り</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に使用</a:t>
            </a:r>
          </a:p>
        </p:txBody>
      </p:sp>
      <p:grpSp>
        <p:nvGrpSpPr>
          <p:cNvPr id="2" name="グループ 24">
            <a:extLst>
              <a:ext uri="{FF2B5EF4-FFF2-40B4-BE49-F238E27FC236}">
                <a16:creationId xmlns:a16="http://schemas.microsoft.com/office/drawing/2014/main" id="{24E9A814-A72C-4C75-94D0-0BC1CF987999}"/>
              </a:ext>
            </a:extLst>
          </p:cNvPr>
          <p:cNvGrpSpPr/>
          <p:nvPr/>
        </p:nvGrpSpPr>
        <p:grpSpPr>
          <a:xfrm>
            <a:off x="8431078" y="1275672"/>
            <a:ext cx="3119332" cy="4458702"/>
            <a:chOff x="180000" y="180000"/>
            <a:chExt cx="4330700" cy="6292683"/>
          </a:xfrm>
        </p:grpSpPr>
        <p:sp>
          <p:nvSpPr>
            <p:cNvPr id="87" name="長方形 6">
              <a:extLst>
                <a:ext uri="{FF2B5EF4-FFF2-40B4-BE49-F238E27FC236}">
                  <a16:creationId xmlns:a16="http://schemas.microsoft.com/office/drawing/2014/main" id="{E1384A64-57EC-496A-8E07-69C0F2C9424A}"/>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8" name="長方形 6">
              <a:extLst>
                <a:ext uri="{FF2B5EF4-FFF2-40B4-BE49-F238E27FC236}">
                  <a16:creationId xmlns:a16="http://schemas.microsoft.com/office/drawing/2014/main" id="{DA31EA54-334A-497F-B8BB-CD3EE44BEFB5}"/>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6185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コネクタ: カギ線 17">
            <a:extLst>
              <a:ext uri="{FF2B5EF4-FFF2-40B4-BE49-F238E27FC236}">
                <a16:creationId xmlns:a16="http://schemas.microsoft.com/office/drawing/2014/main" id="{F98D6EA2-A93E-47D5-A184-E13C2656E841}"/>
              </a:ext>
            </a:extLst>
          </p:cNvPr>
          <p:cNvCxnSpPr>
            <a:stCxn id="5" idx="3"/>
            <a:endCxn id="36" idx="3"/>
          </p:cNvCxnSpPr>
          <p:nvPr/>
        </p:nvCxnSpPr>
        <p:spPr>
          <a:xfrm>
            <a:off x="5911030" y="2360246"/>
            <a:ext cx="12700" cy="2660038"/>
          </a:xfrm>
          <a:prstGeom prst="bentConnector3">
            <a:avLst>
              <a:gd name="adj1" fmla="val 314237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コネクタ: カギ線 20">
            <a:extLst>
              <a:ext uri="{FF2B5EF4-FFF2-40B4-BE49-F238E27FC236}">
                <a16:creationId xmlns:a16="http://schemas.microsoft.com/office/drawing/2014/main" id="{335ECE96-6381-4FAE-965C-0687DCC94819}"/>
              </a:ext>
            </a:extLst>
          </p:cNvPr>
          <p:cNvCxnSpPr>
            <a:stCxn id="43" idx="1"/>
            <a:endCxn id="63" idx="1"/>
          </p:cNvCxnSpPr>
          <p:nvPr/>
        </p:nvCxnSpPr>
        <p:spPr>
          <a:xfrm rot="10800000" flipV="1">
            <a:off x="7089975" y="2355008"/>
            <a:ext cx="12700" cy="2698098"/>
          </a:xfrm>
          <a:prstGeom prst="bentConnector3">
            <a:avLst>
              <a:gd name="adj1" fmla="val 363051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BD7413D0-5BF2-4AF6-B46E-0FC156B9809D}"/>
              </a:ext>
            </a:extLst>
          </p:cNvPr>
          <p:cNvSpPr/>
          <p:nvPr/>
        </p:nvSpPr>
        <p:spPr>
          <a:xfrm>
            <a:off x="7089975" y="4042723"/>
            <a:ext cx="4457239" cy="202076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7506C3AF-C7AA-4B5D-8369-B64CB5D0A9D1}"/>
              </a:ext>
            </a:extLst>
          </p:cNvPr>
          <p:cNvSpPr/>
          <p:nvPr/>
        </p:nvSpPr>
        <p:spPr>
          <a:xfrm>
            <a:off x="7089975" y="1191040"/>
            <a:ext cx="4457239" cy="232793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DFF5A63-5EC1-4FA8-9D2F-F80EE34CF262}"/>
              </a:ext>
            </a:extLst>
          </p:cNvPr>
          <p:cNvSpPr/>
          <p:nvPr/>
        </p:nvSpPr>
        <p:spPr>
          <a:xfrm>
            <a:off x="699845" y="4042723"/>
            <a:ext cx="5211185" cy="19551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0E914AE-D143-4B58-9AA4-326940BCB936}"/>
              </a:ext>
            </a:extLst>
          </p:cNvPr>
          <p:cNvSpPr/>
          <p:nvPr/>
        </p:nvSpPr>
        <p:spPr>
          <a:xfrm>
            <a:off x="746290" y="1196278"/>
            <a:ext cx="5164740" cy="232793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dirty="0"/>
              <a:t>Spider</a:t>
            </a:r>
            <a:r>
              <a:rPr lang="ja-JP" altLang="en-US" dirty="0"/>
              <a:t> </a:t>
            </a:r>
            <a:r>
              <a:rPr lang="en-US" altLang="ja-JP" dirty="0"/>
              <a:t>Rec</a:t>
            </a:r>
            <a:r>
              <a:rPr lang="ja-JP" altLang="en-US" dirty="0"/>
              <a:t> </a:t>
            </a:r>
            <a:r>
              <a:rPr lang="en-US" altLang="ja-JP" dirty="0"/>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8</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ja-JP" altLang="en-US" b="1" dirty="0"/>
              <a:t>システム構成：医療系実習</a:t>
            </a:r>
            <a:r>
              <a:rPr lang="en-US" altLang="ja-JP" b="1" dirty="0"/>
              <a:t>(PCC-OSCE)</a:t>
            </a:r>
            <a:endParaRPr kumimoji="1" lang="ja-JP" altLang="en-US" b="1" dirty="0"/>
          </a:p>
        </p:txBody>
      </p:sp>
      <p:sp>
        <p:nvSpPr>
          <p:cNvPr id="24" name="テキスト ボックス 23">
            <a:extLst>
              <a:ext uri="{FF2B5EF4-FFF2-40B4-BE49-F238E27FC236}">
                <a16:creationId xmlns:a16="http://schemas.microsoft.com/office/drawing/2014/main" id="{4484C26E-4828-479E-9388-A2F966AF2558}"/>
              </a:ext>
            </a:extLst>
          </p:cNvPr>
          <p:cNvSpPr txBox="1"/>
          <p:nvPr/>
        </p:nvSpPr>
        <p:spPr>
          <a:xfrm>
            <a:off x="867784" y="2934999"/>
            <a:ext cx="4222008" cy="523220"/>
          </a:xfrm>
          <a:prstGeom prst="rect">
            <a:avLst/>
          </a:prstGeom>
          <a:noFill/>
        </p:spPr>
        <p:txBody>
          <a:bodyPr wrap="square" rtlCol="0">
            <a:spAutoFit/>
          </a:bodyPr>
          <a:lstStyle>
            <a:defPPr rtl="0">
              <a:defRPr lang="ja-JP"/>
            </a:defPPr>
            <a:lvl1pPr>
              <a:defRPr sz="14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dirty="0"/>
              <a:t>実習ルームの映像を複数画面で合成収録します。</a:t>
            </a:r>
            <a:endParaRPr lang="en-US" altLang="ja-JP" dirty="0"/>
          </a:p>
          <a:p>
            <a:r>
              <a:rPr lang="ja-JP" altLang="en-US" dirty="0"/>
              <a:t>教授と資料映像の映像を</a:t>
            </a:r>
            <a:r>
              <a:rPr lang="en-US" altLang="ja-JP" dirty="0"/>
              <a:t>2</a:t>
            </a:r>
            <a:r>
              <a:rPr lang="ja-JP" altLang="en-US" dirty="0"/>
              <a:t>画面合成　等</a:t>
            </a:r>
          </a:p>
        </p:txBody>
      </p:sp>
      <p:pic>
        <p:nvPicPr>
          <p:cNvPr id="53" name="図 52" descr="光 が含まれている画像&#10;&#10;自動的に生成された説明">
            <a:extLst>
              <a:ext uri="{FF2B5EF4-FFF2-40B4-BE49-F238E27FC236}">
                <a16:creationId xmlns:a16="http://schemas.microsoft.com/office/drawing/2014/main" id="{B9CB7C60-96A3-4687-918F-62188D8D3A1A}"/>
              </a:ext>
            </a:extLst>
          </p:cNvPr>
          <p:cNvPicPr>
            <a:picLocks noChangeAspect="1"/>
          </p:cNvPicPr>
          <p:nvPr/>
        </p:nvPicPr>
        <p:blipFill>
          <a:blip r:embed="rId3"/>
          <a:stretch>
            <a:fillRect/>
          </a:stretch>
        </p:blipFill>
        <p:spPr>
          <a:xfrm>
            <a:off x="4407025" y="1727697"/>
            <a:ext cx="615306" cy="615306"/>
          </a:xfrm>
          <a:prstGeom prst="rect">
            <a:avLst/>
          </a:prstGeom>
        </p:spPr>
      </p:pic>
      <p:pic>
        <p:nvPicPr>
          <p:cNvPr id="56" name="グラフィックス 55">
            <a:extLst>
              <a:ext uri="{FF2B5EF4-FFF2-40B4-BE49-F238E27FC236}">
                <a16:creationId xmlns:a16="http://schemas.microsoft.com/office/drawing/2014/main" id="{DF386495-0CBC-4C35-ABA5-109EE19F6F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69736" y="4331409"/>
            <a:ext cx="425018" cy="425018"/>
          </a:xfrm>
          <a:prstGeom prst="rect">
            <a:avLst/>
          </a:prstGeom>
        </p:spPr>
      </p:pic>
      <p:pic>
        <p:nvPicPr>
          <p:cNvPr id="58" name="グラフィックス 57">
            <a:extLst>
              <a:ext uri="{FF2B5EF4-FFF2-40B4-BE49-F238E27FC236}">
                <a16:creationId xmlns:a16="http://schemas.microsoft.com/office/drawing/2014/main" id="{CC39D197-17B2-4479-866D-74C676E4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4777" y="4072389"/>
            <a:ext cx="824959" cy="824959"/>
          </a:xfrm>
          <a:prstGeom prst="rect">
            <a:avLst/>
          </a:prstGeom>
        </p:spPr>
      </p:pic>
      <p:pic>
        <p:nvPicPr>
          <p:cNvPr id="64" name="グラフィックス 63">
            <a:extLst>
              <a:ext uri="{FF2B5EF4-FFF2-40B4-BE49-F238E27FC236}">
                <a16:creationId xmlns:a16="http://schemas.microsoft.com/office/drawing/2014/main" id="{CA3AB697-C205-48BC-B6B2-8CA51BFC1A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63236" y="4595235"/>
            <a:ext cx="551543" cy="551543"/>
          </a:xfrm>
          <a:prstGeom prst="rect">
            <a:avLst/>
          </a:prstGeom>
        </p:spPr>
      </p:pic>
      <p:sp>
        <p:nvSpPr>
          <p:cNvPr id="2" name="四角形: 角を丸くする 1">
            <a:extLst>
              <a:ext uri="{FF2B5EF4-FFF2-40B4-BE49-F238E27FC236}">
                <a16:creationId xmlns:a16="http://schemas.microsoft.com/office/drawing/2014/main" id="{459B689B-AB8A-4D33-8FF0-0A30AE690EE0}"/>
              </a:ext>
            </a:extLst>
          </p:cNvPr>
          <p:cNvSpPr/>
          <p:nvPr/>
        </p:nvSpPr>
        <p:spPr>
          <a:xfrm>
            <a:off x="850589" y="1079340"/>
            <a:ext cx="1380902" cy="454263"/>
          </a:xfrm>
          <a:prstGeom prst="roundRect">
            <a:avLst/>
          </a:prstGeom>
          <a:solidFill>
            <a:schemeClr val="accent3">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387AD519-B37D-4DD9-B7FB-A6AEE6FACB45}"/>
              </a:ext>
            </a:extLst>
          </p:cNvPr>
          <p:cNvSpPr txBox="1"/>
          <p:nvPr/>
        </p:nvSpPr>
        <p:spPr>
          <a:xfrm>
            <a:off x="802216" y="1121805"/>
            <a:ext cx="1429275"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収録教室</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66D52A11-514D-4316-821E-461850D227E5}"/>
              </a:ext>
            </a:extLst>
          </p:cNvPr>
          <p:cNvSpPr/>
          <p:nvPr/>
        </p:nvSpPr>
        <p:spPr>
          <a:xfrm>
            <a:off x="792842" y="3909519"/>
            <a:ext cx="1380902" cy="454263"/>
          </a:xfrm>
          <a:prstGeom prst="roundRect">
            <a:avLst/>
          </a:prstGeom>
          <a:solidFill>
            <a:schemeClr val="accent6">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68AE1B0-D85A-4D06-87D3-B719D312D797}"/>
              </a:ext>
            </a:extLst>
          </p:cNvPr>
          <p:cNvSpPr txBox="1"/>
          <p:nvPr/>
        </p:nvSpPr>
        <p:spPr>
          <a:xfrm>
            <a:off x="744469" y="3951984"/>
            <a:ext cx="1429275"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事務室等</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93689212-EB58-40B2-9374-71AA64488CA4}"/>
              </a:ext>
            </a:extLst>
          </p:cNvPr>
          <p:cNvSpPr/>
          <p:nvPr/>
        </p:nvSpPr>
        <p:spPr>
          <a:xfrm>
            <a:off x="10073314" y="1078112"/>
            <a:ext cx="1380902" cy="454263"/>
          </a:xfrm>
          <a:prstGeom prst="roundRect">
            <a:avLst/>
          </a:prstGeom>
          <a:solidFill>
            <a:schemeClr val="accent4">
              <a:lumMod val="60000"/>
              <a:lumOff val="40000"/>
            </a:schemeClr>
          </a:solidFill>
          <a:ln w="22126"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2AFF9DC9-C229-47A5-B2FF-1C9C6AF19096}"/>
              </a:ext>
            </a:extLst>
          </p:cNvPr>
          <p:cNvSpPr txBox="1"/>
          <p:nvPr/>
        </p:nvSpPr>
        <p:spPr>
          <a:xfrm>
            <a:off x="10024941" y="1120577"/>
            <a:ext cx="1429275" cy="369332"/>
          </a:xfrm>
          <a:prstGeom prst="rect">
            <a:avLst/>
          </a:prstGeom>
          <a:noFill/>
        </p:spPr>
        <p:txBody>
          <a:bodyPr wrap="square" rtlCol="0">
            <a:spAutoFit/>
          </a:bodyPr>
          <a:lstStyle/>
          <a:p>
            <a:pPr algn="ctr"/>
            <a:r>
              <a:rPr lang="ja-JP" altLang="en-US" spc="-150" dirty="0">
                <a:solidFill>
                  <a:schemeClr val="bg1"/>
                </a:solidFill>
                <a:latin typeface="Meiryo UI" panose="020B0604030504040204" pitchFamily="50" charset="-128"/>
                <a:ea typeface="Meiryo UI" panose="020B0604030504040204" pitchFamily="50" charset="-128"/>
              </a:rPr>
              <a:t>サーバールーム</a:t>
            </a:r>
            <a:endParaRPr lang="en-US" altLang="ja-JP" spc="-150" dirty="0">
              <a:solidFill>
                <a:schemeClr val="bg1"/>
              </a:solidFill>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7D42FAC0-B6DE-4B4E-9D57-E2D126E253BE}"/>
              </a:ext>
            </a:extLst>
          </p:cNvPr>
          <p:cNvSpPr/>
          <p:nvPr/>
        </p:nvSpPr>
        <p:spPr>
          <a:xfrm>
            <a:off x="9052043" y="3895402"/>
            <a:ext cx="2371551" cy="454263"/>
          </a:xfrm>
          <a:prstGeom prst="roundRect">
            <a:avLst/>
          </a:prstGeom>
          <a:solidFill>
            <a:schemeClr val="accent5">
              <a:lumMod val="60000"/>
              <a:lumOff val="40000"/>
            </a:schemeClr>
          </a:solidFill>
          <a:ln w="172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50FA8906-D77D-418A-AA8A-54F2DA14FA2D}"/>
              </a:ext>
            </a:extLst>
          </p:cNvPr>
          <p:cNvSpPr txBox="1"/>
          <p:nvPr/>
        </p:nvSpPr>
        <p:spPr>
          <a:xfrm>
            <a:off x="9003670" y="3950852"/>
            <a:ext cx="2431521" cy="369332"/>
          </a:xfrm>
          <a:prstGeom prst="rect">
            <a:avLst/>
          </a:prstGeom>
          <a:noFill/>
        </p:spPr>
        <p:txBody>
          <a:bodyPr wrap="square" rtlCol="0">
            <a:spAutoFit/>
          </a:bodyPr>
          <a:lstStyle/>
          <a:p>
            <a:pPr algn="ctr"/>
            <a:r>
              <a:rPr lang="ja-JP" altLang="en-US" dirty="0">
                <a:solidFill>
                  <a:schemeClr val="bg1"/>
                </a:solidFill>
                <a:latin typeface="Meiryo UI" panose="020B0604030504040204" pitchFamily="50" charset="-128"/>
                <a:ea typeface="Meiryo UI" panose="020B0604030504040204" pitchFamily="50" charset="-128"/>
              </a:rPr>
              <a:t>動画視聴・フィードバック</a:t>
            </a:r>
            <a:endParaRPr lang="en-US" altLang="ja-JP" dirty="0">
              <a:solidFill>
                <a:schemeClr val="bg1"/>
              </a:solidFill>
              <a:latin typeface="Meiryo UI" panose="020B0604030504040204" pitchFamily="50" charset="-128"/>
              <a:ea typeface="Meiryo UI" panose="020B0604030504040204" pitchFamily="50" charset="-128"/>
            </a:endParaRPr>
          </a:p>
        </p:txBody>
      </p:sp>
      <p:sp>
        <p:nvSpPr>
          <p:cNvPr id="67" name="テキスト ボックス 137">
            <a:extLst>
              <a:ext uri="{FF2B5EF4-FFF2-40B4-BE49-F238E27FC236}">
                <a16:creationId xmlns:a16="http://schemas.microsoft.com/office/drawing/2014/main" id="{365E8BC4-AD76-4073-88F6-A8BAAFD75D28}"/>
              </a:ext>
            </a:extLst>
          </p:cNvPr>
          <p:cNvSpPr txBox="1">
            <a:spLocks noChangeArrowheads="1"/>
          </p:cNvSpPr>
          <p:nvPr/>
        </p:nvSpPr>
        <p:spPr bwMode="auto">
          <a:xfrm>
            <a:off x="2224061" y="1264230"/>
            <a:ext cx="2914500" cy="276999"/>
          </a:xfrm>
          <a:prstGeom prst="rect">
            <a:avLst/>
          </a:prstGeom>
          <a:noFill/>
          <a:ln w="9525">
            <a:noFill/>
            <a:miter lim="800000"/>
            <a:headEnd/>
            <a:tailEnd/>
          </a:ln>
        </p:spPr>
        <p:txBody>
          <a:bodyPr wrap="square">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［ルーム①］</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 ［ルーム</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N</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p>
        </p:txBody>
      </p:sp>
      <p:pic>
        <p:nvPicPr>
          <p:cNvPr id="79" name="図 78" descr="光 が含まれている画像&#10;&#10;自動的に生成された説明">
            <a:extLst>
              <a:ext uri="{FF2B5EF4-FFF2-40B4-BE49-F238E27FC236}">
                <a16:creationId xmlns:a16="http://schemas.microsoft.com/office/drawing/2014/main" id="{AF2C6FAC-770B-4314-B5B3-0773E8AE4CF3}"/>
              </a:ext>
            </a:extLst>
          </p:cNvPr>
          <p:cNvPicPr>
            <a:picLocks noChangeAspect="1"/>
          </p:cNvPicPr>
          <p:nvPr/>
        </p:nvPicPr>
        <p:blipFill>
          <a:blip r:embed="rId3"/>
          <a:stretch>
            <a:fillRect/>
          </a:stretch>
        </p:blipFill>
        <p:spPr>
          <a:xfrm>
            <a:off x="5081237" y="1738407"/>
            <a:ext cx="615306" cy="615306"/>
          </a:xfrm>
          <a:prstGeom prst="rect">
            <a:avLst/>
          </a:prstGeom>
        </p:spPr>
      </p:pic>
      <p:pic>
        <p:nvPicPr>
          <p:cNvPr id="7" name="グラフィックス 6">
            <a:extLst>
              <a:ext uri="{FF2B5EF4-FFF2-40B4-BE49-F238E27FC236}">
                <a16:creationId xmlns:a16="http://schemas.microsoft.com/office/drawing/2014/main" id="{C8F52204-D47A-4674-82C6-37B24EAD0B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7489" y="2472094"/>
            <a:ext cx="847495" cy="847495"/>
          </a:xfrm>
          <a:prstGeom prst="rect">
            <a:avLst/>
          </a:prstGeom>
        </p:spPr>
      </p:pic>
      <p:pic>
        <p:nvPicPr>
          <p:cNvPr id="10" name="グラフィックス 9">
            <a:extLst>
              <a:ext uri="{FF2B5EF4-FFF2-40B4-BE49-F238E27FC236}">
                <a16:creationId xmlns:a16="http://schemas.microsoft.com/office/drawing/2014/main" id="{4420E6BA-F142-4778-9EE8-DAE66AACAD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35846" y="4434568"/>
            <a:ext cx="716981" cy="716981"/>
          </a:xfrm>
          <a:prstGeom prst="rect">
            <a:avLst/>
          </a:prstGeom>
        </p:spPr>
      </p:pic>
      <p:pic>
        <p:nvPicPr>
          <p:cNvPr id="12" name="グラフィックス 11">
            <a:extLst>
              <a:ext uri="{FF2B5EF4-FFF2-40B4-BE49-F238E27FC236}">
                <a16:creationId xmlns:a16="http://schemas.microsoft.com/office/drawing/2014/main" id="{E963EB53-249C-4A14-B050-449C60B080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64361" y="4379349"/>
            <a:ext cx="716980" cy="716980"/>
          </a:xfrm>
          <a:prstGeom prst="rect">
            <a:avLst/>
          </a:prstGeom>
        </p:spPr>
      </p:pic>
      <p:pic>
        <p:nvPicPr>
          <p:cNvPr id="42" name="図 41" descr="コンピューターのスクリーンショット&#10;&#10;自動的に生成された説明">
            <a:extLst>
              <a:ext uri="{FF2B5EF4-FFF2-40B4-BE49-F238E27FC236}">
                <a16:creationId xmlns:a16="http://schemas.microsoft.com/office/drawing/2014/main" id="{67223C93-D06B-4B48-9B27-4CC5621C8A2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49233" y="4484252"/>
            <a:ext cx="1561084" cy="791641"/>
          </a:xfrm>
          <a:prstGeom prst="rect">
            <a:avLst/>
          </a:prstGeom>
        </p:spPr>
      </p:pic>
      <p:sp>
        <p:nvSpPr>
          <p:cNvPr id="45" name="テキスト ボックス 44">
            <a:extLst>
              <a:ext uri="{FF2B5EF4-FFF2-40B4-BE49-F238E27FC236}">
                <a16:creationId xmlns:a16="http://schemas.microsoft.com/office/drawing/2014/main" id="{65A76602-7261-48B5-ADE6-692CCE659D1E}"/>
              </a:ext>
            </a:extLst>
          </p:cNvPr>
          <p:cNvSpPr txBox="1"/>
          <p:nvPr/>
        </p:nvSpPr>
        <p:spPr>
          <a:xfrm>
            <a:off x="802215" y="5410804"/>
            <a:ext cx="4894327" cy="523220"/>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講義室のカメラ映像を収録システムで遠隔録画操作および予約録画、</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IP</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モニタで</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16</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画面まででライブモニタリングが可能です。</a:t>
            </a:r>
          </a:p>
        </p:txBody>
      </p:sp>
      <p:sp>
        <p:nvSpPr>
          <p:cNvPr id="46" name="テキスト ボックス 45">
            <a:extLst>
              <a:ext uri="{FF2B5EF4-FFF2-40B4-BE49-F238E27FC236}">
                <a16:creationId xmlns:a16="http://schemas.microsoft.com/office/drawing/2014/main" id="{F0629A0B-BE5A-4329-B813-515B86FD2416}"/>
              </a:ext>
            </a:extLst>
          </p:cNvPr>
          <p:cNvSpPr txBox="1"/>
          <p:nvPr/>
        </p:nvSpPr>
        <p:spPr>
          <a:xfrm>
            <a:off x="2065075" y="4208299"/>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収録システム管理画面</a:t>
            </a:r>
          </a:p>
        </p:txBody>
      </p:sp>
      <p:sp>
        <p:nvSpPr>
          <p:cNvPr id="47" name="テキスト ボックス 46">
            <a:extLst>
              <a:ext uri="{FF2B5EF4-FFF2-40B4-BE49-F238E27FC236}">
                <a16:creationId xmlns:a16="http://schemas.microsoft.com/office/drawing/2014/main" id="{729DCFA4-1326-4458-AA36-2508CDED1674}"/>
              </a:ext>
            </a:extLst>
          </p:cNvPr>
          <p:cNvSpPr txBox="1"/>
          <p:nvPr/>
        </p:nvSpPr>
        <p:spPr>
          <a:xfrm>
            <a:off x="1592693" y="2697626"/>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シミュレーションルーム</a:t>
            </a:r>
          </a:p>
        </p:txBody>
      </p:sp>
      <p:grpSp>
        <p:nvGrpSpPr>
          <p:cNvPr id="6" name="グループ化 12">
            <a:extLst>
              <a:ext uri="{FF2B5EF4-FFF2-40B4-BE49-F238E27FC236}">
                <a16:creationId xmlns:a16="http://schemas.microsoft.com/office/drawing/2014/main" id="{A34EC780-E0CB-4D3D-8811-1CB0A326FA6E}"/>
              </a:ext>
            </a:extLst>
          </p:cNvPr>
          <p:cNvGrpSpPr/>
          <p:nvPr/>
        </p:nvGrpSpPr>
        <p:grpSpPr>
          <a:xfrm>
            <a:off x="1067849" y="4386075"/>
            <a:ext cx="931827" cy="931827"/>
            <a:chOff x="1734278" y="4386075"/>
            <a:chExt cx="931827" cy="931827"/>
          </a:xfrm>
        </p:grpSpPr>
        <p:pic>
          <p:nvPicPr>
            <p:cNvPr id="48" name="グラフィックス 47">
              <a:extLst>
                <a:ext uri="{FF2B5EF4-FFF2-40B4-BE49-F238E27FC236}">
                  <a16:creationId xmlns:a16="http://schemas.microsoft.com/office/drawing/2014/main" id="{7961F9BD-5BE7-4699-BDEA-22C7F34F0D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34278" y="4386075"/>
              <a:ext cx="931827" cy="931827"/>
            </a:xfrm>
            <a:prstGeom prst="rect">
              <a:avLst/>
            </a:prstGeom>
          </p:spPr>
        </p:pic>
        <p:sp>
          <p:nvSpPr>
            <p:cNvPr id="49" name="テキスト ボックス 48">
              <a:extLst>
                <a:ext uri="{FF2B5EF4-FFF2-40B4-BE49-F238E27FC236}">
                  <a16:creationId xmlns:a16="http://schemas.microsoft.com/office/drawing/2014/main" id="{CB729BE1-A73B-468E-8821-E284828C7557}"/>
                </a:ext>
              </a:extLst>
            </p:cNvPr>
            <p:cNvSpPr txBox="1"/>
            <p:nvPr/>
          </p:nvSpPr>
          <p:spPr>
            <a:xfrm>
              <a:off x="1890667" y="4560921"/>
              <a:ext cx="652907" cy="400110"/>
            </a:xfrm>
            <a:prstGeom prst="rect">
              <a:avLst/>
            </a:prstGeom>
            <a:noFill/>
          </p:spPr>
          <p:txBody>
            <a:bodyPr wrap="square" rtlCol="0">
              <a:spAutoFit/>
            </a:bodyPr>
            <a:lstStyle/>
            <a:p>
              <a:pPr algn="ct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IP</a:t>
              </a:r>
            </a:p>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モニター</a:t>
              </a:r>
            </a:p>
          </p:txBody>
        </p:sp>
      </p:grpSp>
      <p:sp>
        <p:nvSpPr>
          <p:cNvPr id="50" name="テキスト ボックス 49">
            <a:extLst>
              <a:ext uri="{FF2B5EF4-FFF2-40B4-BE49-F238E27FC236}">
                <a16:creationId xmlns:a16="http://schemas.microsoft.com/office/drawing/2014/main" id="{23EDDF07-B0A3-41F2-9E6E-88A83BD585C0}"/>
              </a:ext>
            </a:extLst>
          </p:cNvPr>
          <p:cNvSpPr txBox="1"/>
          <p:nvPr/>
        </p:nvSpPr>
        <p:spPr>
          <a:xfrm>
            <a:off x="3807686" y="4189119"/>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教員</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管理者</a:t>
            </a:r>
          </a:p>
        </p:txBody>
      </p:sp>
      <p:pic>
        <p:nvPicPr>
          <p:cNvPr id="15" name="グラフィックス 14">
            <a:extLst>
              <a:ext uri="{FF2B5EF4-FFF2-40B4-BE49-F238E27FC236}">
                <a16:creationId xmlns:a16="http://schemas.microsoft.com/office/drawing/2014/main" id="{4EBABF60-6D40-4713-AB4A-8303E929210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38373" y="2981630"/>
            <a:ext cx="1412880" cy="1412880"/>
          </a:xfrm>
          <a:prstGeom prst="rect">
            <a:avLst/>
          </a:prstGeom>
        </p:spPr>
      </p:pic>
      <p:sp>
        <p:nvSpPr>
          <p:cNvPr id="51" name="テキスト ボックス 50">
            <a:extLst>
              <a:ext uri="{FF2B5EF4-FFF2-40B4-BE49-F238E27FC236}">
                <a16:creationId xmlns:a16="http://schemas.microsoft.com/office/drawing/2014/main" id="{B0A10E11-E320-4D0A-AC1B-23791413C292}"/>
              </a:ext>
            </a:extLst>
          </p:cNvPr>
          <p:cNvSpPr txBox="1"/>
          <p:nvPr/>
        </p:nvSpPr>
        <p:spPr>
          <a:xfrm>
            <a:off x="5463964" y="3659124"/>
            <a:ext cx="1961698" cy="307777"/>
          </a:xfrm>
          <a:prstGeom prst="rect">
            <a:avLst/>
          </a:prstGeom>
          <a:noFill/>
        </p:spPr>
        <p:txBody>
          <a:bodyPr wrap="square" rtlCol="0">
            <a:sp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ネットワーク</a:t>
            </a:r>
          </a:p>
        </p:txBody>
      </p:sp>
      <p:sp>
        <p:nvSpPr>
          <p:cNvPr id="52" name="テキスト ボックス 51">
            <a:extLst>
              <a:ext uri="{FF2B5EF4-FFF2-40B4-BE49-F238E27FC236}">
                <a16:creationId xmlns:a16="http://schemas.microsoft.com/office/drawing/2014/main" id="{A2211169-3A99-479F-B6EC-EEDDDD25F888}"/>
              </a:ext>
            </a:extLst>
          </p:cNvPr>
          <p:cNvSpPr txBox="1"/>
          <p:nvPr/>
        </p:nvSpPr>
        <p:spPr>
          <a:xfrm>
            <a:off x="7168572" y="2793204"/>
            <a:ext cx="2145910" cy="276999"/>
          </a:xfrm>
          <a:prstGeom prst="rect">
            <a:avLst/>
          </a:prstGeom>
          <a:noFill/>
        </p:spPr>
        <p:txBody>
          <a:bodyPr wrap="square" rtlCol="0">
            <a:spAutoFit/>
          </a:bodyPr>
          <a:lstStyle/>
          <a:p>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IP</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カメラ講義自動収録システム</a:t>
            </a:r>
          </a:p>
        </p:txBody>
      </p:sp>
      <p:pic>
        <p:nvPicPr>
          <p:cNvPr id="55" name="Picture 2" descr="\\Tkynas01\営業ソリューション\INTERNAL USE\販売促進関連\提案資料\筺体写真\製品ロゴ\SpiderRecLigo(600x600).png">
            <a:extLst>
              <a:ext uri="{FF2B5EF4-FFF2-40B4-BE49-F238E27FC236}">
                <a16:creationId xmlns:a16="http://schemas.microsoft.com/office/drawing/2014/main" id="{A2F44A43-C47F-4F66-9049-DD508723B522}"/>
              </a:ext>
            </a:extLst>
          </p:cNvPr>
          <p:cNvPicPr>
            <a:picLocks noChangeAspect="1" noChangeArrowheads="1"/>
          </p:cNvPicPr>
          <p:nvPr/>
        </p:nvPicPr>
        <p:blipFill>
          <a:blip r:embed="rId19" cstate="print"/>
          <a:srcRect/>
          <a:stretch>
            <a:fillRect/>
          </a:stretch>
        </p:blipFill>
        <p:spPr bwMode="auto">
          <a:xfrm>
            <a:off x="7274626" y="3063874"/>
            <a:ext cx="1807314" cy="283977"/>
          </a:xfrm>
          <a:prstGeom prst="rect">
            <a:avLst/>
          </a:prstGeom>
          <a:noFill/>
          <a:ln w="9525">
            <a:noFill/>
            <a:miter lim="800000"/>
            <a:headEnd/>
            <a:tailEnd/>
          </a:ln>
        </p:spPr>
      </p:pic>
      <p:sp>
        <p:nvSpPr>
          <p:cNvPr id="66" name="テキスト ボックス 65">
            <a:extLst>
              <a:ext uri="{FF2B5EF4-FFF2-40B4-BE49-F238E27FC236}">
                <a16:creationId xmlns:a16="http://schemas.microsoft.com/office/drawing/2014/main" id="{CD912C36-EA8E-4F1C-85A5-E402BA1EF5D2}"/>
              </a:ext>
            </a:extLst>
          </p:cNvPr>
          <p:cNvSpPr txBox="1"/>
          <p:nvPr/>
        </p:nvSpPr>
        <p:spPr>
          <a:xfrm>
            <a:off x="9357893" y="2790493"/>
            <a:ext cx="2145910" cy="276999"/>
          </a:xfrm>
          <a:prstGeom prst="rect">
            <a:avLst/>
          </a:prstGeom>
          <a:noFill/>
        </p:spPr>
        <p:txBody>
          <a:bodyPr wrap="square" rtlCol="0">
            <a:spAutoFit/>
          </a:bodyPr>
          <a:lstStyle/>
          <a:p>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学習動画共有プラットフォーム</a:t>
            </a:r>
          </a:p>
        </p:txBody>
      </p:sp>
      <p:pic>
        <p:nvPicPr>
          <p:cNvPr id="68" name="Picture 2" descr="\\Tkynas01\営業ソリューション\INTERNAL USE\販売促進関連\提案資料\筺体写真\製品ロゴ\CLEVAS.png">
            <a:extLst>
              <a:ext uri="{FF2B5EF4-FFF2-40B4-BE49-F238E27FC236}">
                <a16:creationId xmlns:a16="http://schemas.microsoft.com/office/drawing/2014/main" id="{B911AD91-6F5D-49A6-B9A8-CE78E1443422}"/>
              </a:ext>
            </a:extLst>
          </p:cNvPr>
          <p:cNvPicPr>
            <a:picLocks noChangeAspect="1" noChangeArrowheads="1"/>
          </p:cNvPicPr>
          <p:nvPr/>
        </p:nvPicPr>
        <p:blipFill>
          <a:blip r:embed="rId20" cstate="print"/>
          <a:srcRect/>
          <a:stretch>
            <a:fillRect/>
          </a:stretch>
        </p:blipFill>
        <p:spPr bwMode="auto">
          <a:xfrm>
            <a:off x="9536986" y="2908757"/>
            <a:ext cx="1567916" cy="652737"/>
          </a:xfrm>
          <a:prstGeom prst="rect">
            <a:avLst/>
          </a:prstGeom>
          <a:noFill/>
          <a:ln w="9525">
            <a:noFill/>
            <a:miter lim="800000"/>
            <a:headEnd/>
            <a:tailEnd/>
          </a:ln>
        </p:spPr>
      </p:pic>
      <p:sp>
        <p:nvSpPr>
          <p:cNvPr id="69" name="テキスト ボックス 68">
            <a:extLst>
              <a:ext uri="{FF2B5EF4-FFF2-40B4-BE49-F238E27FC236}">
                <a16:creationId xmlns:a16="http://schemas.microsoft.com/office/drawing/2014/main" id="{F821383F-4950-4116-84F1-91738BDFAB9A}"/>
              </a:ext>
            </a:extLst>
          </p:cNvPr>
          <p:cNvSpPr txBox="1"/>
          <p:nvPr/>
        </p:nvSpPr>
        <p:spPr>
          <a:xfrm>
            <a:off x="7089975" y="1373000"/>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ネットワーク収録システム</a:t>
            </a:r>
          </a:p>
        </p:txBody>
      </p:sp>
      <p:sp>
        <p:nvSpPr>
          <p:cNvPr id="70" name="テキスト ボックス 69">
            <a:extLst>
              <a:ext uri="{FF2B5EF4-FFF2-40B4-BE49-F238E27FC236}">
                <a16:creationId xmlns:a16="http://schemas.microsoft.com/office/drawing/2014/main" id="{6030EA79-B339-48BE-AD94-D8B64C6C31AC}"/>
              </a:ext>
            </a:extLst>
          </p:cNvPr>
          <p:cNvSpPr txBox="1"/>
          <p:nvPr/>
        </p:nvSpPr>
        <p:spPr>
          <a:xfrm>
            <a:off x="9447733" y="1575378"/>
            <a:ext cx="1961698" cy="246221"/>
          </a:xfrm>
          <a:prstGeom prst="rect">
            <a:avLst/>
          </a:prstGeom>
          <a:noFill/>
        </p:spPr>
        <p:txBody>
          <a:bodyPr wrap="square" rtlCol="0">
            <a:sp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動画管理配信</a:t>
            </a:r>
          </a:p>
        </p:txBody>
      </p:sp>
      <p:grpSp>
        <p:nvGrpSpPr>
          <p:cNvPr id="9" name="グループ化 7">
            <a:extLst>
              <a:ext uri="{FF2B5EF4-FFF2-40B4-BE49-F238E27FC236}">
                <a16:creationId xmlns:a16="http://schemas.microsoft.com/office/drawing/2014/main" id="{96143183-E5EC-49A4-A550-015793F7B3A5}"/>
              </a:ext>
            </a:extLst>
          </p:cNvPr>
          <p:cNvGrpSpPr>
            <a:grpSpLocks/>
          </p:cNvGrpSpPr>
          <p:nvPr/>
        </p:nvGrpSpPr>
        <p:grpSpPr bwMode="auto">
          <a:xfrm>
            <a:off x="7364224" y="1650630"/>
            <a:ext cx="1921728" cy="971450"/>
            <a:chOff x="476672" y="6505996"/>
            <a:chExt cx="4320480" cy="1968449"/>
          </a:xfrm>
        </p:grpSpPr>
        <p:pic>
          <p:nvPicPr>
            <p:cNvPr id="72" name="Picture 2" descr="C:\Users\kamibayashi.PHOTRON\Desktop\5月12日\IPカメラ2.png">
              <a:extLst>
                <a:ext uri="{FF2B5EF4-FFF2-40B4-BE49-F238E27FC236}">
                  <a16:creationId xmlns:a16="http://schemas.microsoft.com/office/drawing/2014/main" id="{72DC842C-E4F8-4057-A702-286E0F33194A}"/>
                </a:ext>
              </a:extLst>
            </p:cNvPr>
            <p:cNvPicPr>
              <a:picLocks noChangeAspect="1" noChangeArrowheads="1"/>
            </p:cNvPicPr>
            <p:nvPr/>
          </p:nvPicPr>
          <p:blipFill>
            <a:blip r:embed="rId21" cstate="print"/>
            <a:srcRect/>
            <a:stretch>
              <a:fillRect/>
            </a:stretch>
          </p:blipFill>
          <p:spPr bwMode="auto">
            <a:xfrm>
              <a:off x="476672" y="6505996"/>
              <a:ext cx="4320480" cy="1968449"/>
            </a:xfrm>
            <a:prstGeom prst="rect">
              <a:avLst/>
            </a:prstGeom>
            <a:noFill/>
            <a:ln w="9525">
              <a:noFill/>
              <a:miter lim="800000"/>
              <a:headEnd/>
              <a:tailEnd/>
            </a:ln>
          </p:spPr>
        </p:pic>
        <p:pic>
          <p:nvPicPr>
            <p:cNvPr id="73" name="図 15">
              <a:extLst>
                <a:ext uri="{FF2B5EF4-FFF2-40B4-BE49-F238E27FC236}">
                  <a16:creationId xmlns:a16="http://schemas.microsoft.com/office/drawing/2014/main" id="{BBFBA673-4907-4B86-9281-7557C29DC404}"/>
                </a:ext>
              </a:extLst>
            </p:cNvPr>
            <p:cNvPicPr>
              <a:picLocks noChangeAspect="1"/>
            </p:cNvPicPr>
            <p:nvPr/>
          </p:nvPicPr>
          <p:blipFill>
            <a:blip r:embed="rId22" cstate="print"/>
            <a:srcRect/>
            <a:stretch>
              <a:fillRect/>
            </a:stretch>
          </p:blipFill>
          <p:spPr bwMode="auto">
            <a:xfrm>
              <a:off x="620688" y="6722020"/>
              <a:ext cx="959958" cy="504056"/>
            </a:xfrm>
            <a:prstGeom prst="rect">
              <a:avLst/>
            </a:prstGeom>
            <a:noFill/>
            <a:ln w="9525">
              <a:noFill/>
              <a:miter lim="800000"/>
              <a:headEnd/>
              <a:tailEnd/>
            </a:ln>
          </p:spPr>
        </p:pic>
        <p:pic>
          <p:nvPicPr>
            <p:cNvPr id="74" name="図 15">
              <a:extLst>
                <a:ext uri="{FF2B5EF4-FFF2-40B4-BE49-F238E27FC236}">
                  <a16:creationId xmlns:a16="http://schemas.microsoft.com/office/drawing/2014/main" id="{10E96F7F-248C-4CD5-9849-E538E367E64A}"/>
                </a:ext>
              </a:extLst>
            </p:cNvPr>
            <p:cNvPicPr>
              <a:picLocks noChangeAspect="1"/>
            </p:cNvPicPr>
            <p:nvPr/>
          </p:nvPicPr>
          <p:blipFill>
            <a:blip r:embed="rId22" cstate="print"/>
            <a:srcRect/>
            <a:stretch>
              <a:fillRect/>
            </a:stretch>
          </p:blipFill>
          <p:spPr bwMode="auto">
            <a:xfrm>
              <a:off x="1786464" y="6722020"/>
              <a:ext cx="959958" cy="504056"/>
            </a:xfrm>
            <a:prstGeom prst="rect">
              <a:avLst/>
            </a:prstGeom>
            <a:noFill/>
            <a:ln w="9525">
              <a:noFill/>
              <a:miter lim="800000"/>
              <a:headEnd/>
              <a:tailEnd/>
            </a:ln>
          </p:spPr>
        </p:pic>
        <p:pic>
          <p:nvPicPr>
            <p:cNvPr id="75" name="図 15">
              <a:extLst>
                <a:ext uri="{FF2B5EF4-FFF2-40B4-BE49-F238E27FC236}">
                  <a16:creationId xmlns:a16="http://schemas.microsoft.com/office/drawing/2014/main" id="{8B49C363-310E-495A-A2C2-70770CC408A7}"/>
                </a:ext>
              </a:extLst>
            </p:cNvPr>
            <p:cNvPicPr>
              <a:picLocks noChangeAspect="1"/>
            </p:cNvPicPr>
            <p:nvPr/>
          </p:nvPicPr>
          <p:blipFill>
            <a:blip r:embed="rId22" cstate="print"/>
            <a:srcRect/>
            <a:stretch>
              <a:fillRect/>
            </a:stretch>
          </p:blipFill>
          <p:spPr bwMode="auto">
            <a:xfrm>
              <a:off x="620688" y="7613412"/>
              <a:ext cx="959958" cy="504056"/>
            </a:xfrm>
            <a:prstGeom prst="rect">
              <a:avLst/>
            </a:prstGeom>
            <a:noFill/>
            <a:ln w="9525">
              <a:noFill/>
              <a:miter lim="800000"/>
              <a:headEnd/>
              <a:tailEnd/>
            </a:ln>
          </p:spPr>
        </p:pic>
        <p:pic>
          <p:nvPicPr>
            <p:cNvPr id="76" name="図 15">
              <a:extLst>
                <a:ext uri="{FF2B5EF4-FFF2-40B4-BE49-F238E27FC236}">
                  <a16:creationId xmlns:a16="http://schemas.microsoft.com/office/drawing/2014/main" id="{731B9128-BC49-4B1F-9719-0FE0854FFB54}"/>
                </a:ext>
              </a:extLst>
            </p:cNvPr>
            <p:cNvPicPr>
              <a:picLocks noChangeAspect="1"/>
            </p:cNvPicPr>
            <p:nvPr/>
          </p:nvPicPr>
          <p:blipFill>
            <a:blip r:embed="rId22" cstate="print"/>
            <a:srcRect/>
            <a:stretch>
              <a:fillRect/>
            </a:stretch>
          </p:blipFill>
          <p:spPr bwMode="auto">
            <a:xfrm>
              <a:off x="1786464" y="7617180"/>
              <a:ext cx="959958" cy="504056"/>
            </a:xfrm>
            <a:prstGeom prst="rect">
              <a:avLst/>
            </a:prstGeom>
            <a:noFill/>
            <a:ln w="9525">
              <a:noFill/>
              <a:miter lim="800000"/>
              <a:headEnd/>
              <a:tailEnd/>
            </a:ln>
          </p:spPr>
        </p:pic>
      </p:grpSp>
      <p:pic>
        <p:nvPicPr>
          <p:cNvPr id="81" name="Picture 2">
            <a:extLst>
              <a:ext uri="{FF2B5EF4-FFF2-40B4-BE49-F238E27FC236}">
                <a16:creationId xmlns:a16="http://schemas.microsoft.com/office/drawing/2014/main" id="{7FAD9996-B3EA-448A-8137-EDAA3A3C26BD}"/>
              </a:ext>
            </a:extLst>
          </p:cNvPr>
          <p:cNvPicPr>
            <a:picLocks noChangeAspect="1" noChangeArrowheads="1"/>
          </p:cNvPicPr>
          <p:nvPr/>
        </p:nvPicPr>
        <p:blipFill>
          <a:blip r:embed="rId23" cstate="print"/>
          <a:srcRect/>
          <a:stretch>
            <a:fillRect/>
          </a:stretch>
        </p:blipFill>
        <p:spPr bwMode="auto">
          <a:xfrm>
            <a:off x="9638040" y="1633097"/>
            <a:ext cx="1082675" cy="1096962"/>
          </a:xfrm>
          <a:prstGeom prst="rect">
            <a:avLst/>
          </a:prstGeom>
          <a:noFill/>
          <a:ln w="9525">
            <a:noFill/>
            <a:miter lim="800000"/>
            <a:headEnd/>
            <a:tailEnd/>
          </a:ln>
        </p:spPr>
      </p:pic>
      <p:pic>
        <p:nvPicPr>
          <p:cNvPr id="83" name="図 42" descr="図1.png">
            <a:extLst>
              <a:ext uri="{FF2B5EF4-FFF2-40B4-BE49-F238E27FC236}">
                <a16:creationId xmlns:a16="http://schemas.microsoft.com/office/drawing/2014/main" id="{152B6B97-1CAF-4410-9352-9622C7EA6152}"/>
              </a:ext>
            </a:extLst>
          </p:cNvPr>
          <p:cNvPicPr>
            <a:picLocks noChangeAspect="1"/>
          </p:cNvPicPr>
          <p:nvPr/>
        </p:nvPicPr>
        <p:blipFill>
          <a:blip r:embed="rId24" cstate="print"/>
          <a:srcRect/>
          <a:stretch>
            <a:fillRect/>
          </a:stretch>
        </p:blipFill>
        <p:spPr bwMode="auto">
          <a:xfrm>
            <a:off x="7239124" y="2269456"/>
            <a:ext cx="802011" cy="458292"/>
          </a:xfrm>
          <a:prstGeom prst="rect">
            <a:avLst/>
          </a:prstGeom>
          <a:noFill/>
          <a:ln w="9525">
            <a:noFill/>
            <a:miter lim="800000"/>
            <a:headEnd/>
            <a:tailEnd/>
          </a:ln>
        </p:spPr>
      </p:pic>
      <p:pic>
        <p:nvPicPr>
          <p:cNvPr id="62" name="グラフィックス 61">
            <a:extLst>
              <a:ext uri="{FF2B5EF4-FFF2-40B4-BE49-F238E27FC236}">
                <a16:creationId xmlns:a16="http://schemas.microsoft.com/office/drawing/2014/main" id="{62EBA598-B1E5-429B-BAB3-E5B2F0F504A9}"/>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l="70839"/>
          <a:stretch/>
        </p:blipFill>
        <p:spPr>
          <a:xfrm>
            <a:off x="8920913" y="1705730"/>
            <a:ext cx="365039" cy="1251805"/>
          </a:xfrm>
          <a:prstGeom prst="rect">
            <a:avLst/>
          </a:prstGeom>
        </p:spPr>
      </p:pic>
      <p:pic>
        <p:nvPicPr>
          <p:cNvPr id="84" name="グラフィックス 83">
            <a:extLst>
              <a:ext uri="{FF2B5EF4-FFF2-40B4-BE49-F238E27FC236}">
                <a16:creationId xmlns:a16="http://schemas.microsoft.com/office/drawing/2014/main" id="{65C42C58-72E7-48CF-814C-5FA223343200}"/>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l="70839"/>
          <a:stretch/>
        </p:blipFill>
        <p:spPr>
          <a:xfrm>
            <a:off x="10855773" y="1688409"/>
            <a:ext cx="365039" cy="1251805"/>
          </a:xfrm>
          <a:prstGeom prst="rect">
            <a:avLst/>
          </a:prstGeom>
        </p:spPr>
      </p:pic>
      <p:pic>
        <p:nvPicPr>
          <p:cNvPr id="85" name="Picture 4">
            <a:extLst>
              <a:ext uri="{FF2B5EF4-FFF2-40B4-BE49-F238E27FC236}">
                <a16:creationId xmlns:a16="http://schemas.microsoft.com/office/drawing/2014/main" id="{2918F712-4707-4809-9E40-F9DF37041AFE}"/>
              </a:ext>
            </a:extLst>
          </p:cNvPr>
          <p:cNvPicPr>
            <a:picLocks noChangeAspect="1" noChangeArrowheads="1"/>
          </p:cNvPicPr>
          <p:nvPr/>
        </p:nvPicPr>
        <p:blipFill>
          <a:blip r:embed="rId27" cstate="print"/>
          <a:srcRect/>
          <a:stretch>
            <a:fillRect/>
          </a:stretch>
        </p:blipFill>
        <p:spPr bwMode="auto">
          <a:xfrm>
            <a:off x="7227943" y="5305294"/>
            <a:ext cx="1853998" cy="522022"/>
          </a:xfrm>
          <a:prstGeom prst="rect">
            <a:avLst/>
          </a:prstGeom>
          <a:noFill/>
          <a:ln w="9525">
            <a:noFill/>
            <a:miter lim="800000"/>
            <a:headEnd/>
            <a:tailEnd/>
          </a:ln>
        </p:spPr>
      </p:pic>
      <p:sp>
        <p:nvSpPr>
          <p:cNvPr id="86" name="テキスト ボックス 85">
            <a:extLst>
              <a:ext uri="{FF2B5EF4-FFF2-40B4-BE49-F238E27FC236}">
                <a16:creationId xmlns:a16="http://schemas.microsoft.com/office/drawing/2014/main" id="{6E93DA96-6281-4552-8F6C-1A584B2D0D87}"/>
              </a:ext>
            </a:extLst>
          </p:cNvPr>
          <p:cNvSpPr txBox="1"/>
          <p:nvPr/>
        </p:nvSpPr>
        <p:spPr>
          <a:xfrm>
            <a:off x="9131528" y="4405115"/>
            <a:ext cx="2372275" cy="1600438"/>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収録された動画は即座に同期再生可能で効果的なディブリーフィングを実現。オンデマンド動画内の評価コメント入力でさらに効果的に。</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(CLEVAS</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機能</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配信サーバからは視聴者はダウンロードできません。</a:t>
            </a:r>
          </a:p>
        </p:txBody>
      </p:sp>
      <p:pic>
        <p:nvPicPr>
          <p:cNvPr id="8" name="図 7" descr="人, 女性, 衣料, 座る が含まれている画像&#10;&#10;自動的に生成された説明">
            <a:extLst>
              <a:ext uri="{FF2B5EF4-FFF2-40B4-BE49-F238E27FC236}">
                <a16:creationId xmlns:a16="http://schemas.microsoft.com/office/drawing/2014/main" id="{6B734234-7DA2-4596-9641-EF04E6294B73}"/>
              </a:ext>
            </a:extLst>
          </p:cNvPr>
          <p:cNvPicPr>
            <a:picLocks noChangeAspect="1"/>
          </p:cNvPicPr>
          <p:nvPr/>
        </p:nvPicPr>
        <p:blipFill>
          <a:blip r:embed="rId28"/>
          <a:stretch>
            <a:fillRect/>
          </a:stretch>
        </p:blipFill>
        <p:spPr>
          <a:xfrm>
            <a:off x="2516730" y="1666664"/>
            <a:ext cx="1586571" cy="1057401"/>
          </a:xfrm>
          <a:prstGeom prst="rect">
            <a:avLst/>
          </a:prstGeom>
        </p:spPr>
      </p:pic>
      <p:pic>
        <p:nvPicPr>
          <p:cNvPr id="11" name="図 10" descr="人, 屋内, 子供, 若い が含まれている画像&#10;&#10;自動的に生成された説明">
            <a:extLst>
              <a:ext uri="{FF2B5EF4-FFF2-40B4-BE49-F238E27FC236}">
                <a16:creationId xmlns:a16="http://schemas.microsoft.com/office/drawing/2014/main" id="{463223FB-36A9-4DE8-90A8-1FF0E40E3454}"/>
              </a:ext>
            </a:extLst>
          </p:cNvPr>
          <p:cNvPicPr>
            <a:picLocks noChangeAspect="1"/>
          </p:cNvPicPr>
          <p:nvPr/>
        </p:nvPicPr>
        <p:blipFill>
          <a:blip r:embed="rId29"/>
          <a:stretch>
            <a:fillRect/>
          </a:stretch>
        </p:blipFill>
        <p:spPr>
          <a:xfrm>
            <a:off x="919080" y="1670347"/>
            <a:ext cx="1586102" cy="1057401"/>
          </a:xfrm>
          <a:prstGeom prst="rect">
            <a:avLst/>
          </a:prstGeom>
        </p:spPr>
      </p:pic>
    </p:spTree>
    <p:extLst>
      <p:ext uri="{BB962C8B-B14F-4D97-AF65-F5344CB8AC3E}">
        <p14:creationId xmlns:p14="http://schemas.microsoft.com/office/powerpoint/2010/main" val="275072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スクリーンショット, 抽象, 写真, ホワイト が含まれている画像&#10;&#10;自動的に生成された説明">
            <a:extLst>
              <a:ext uri="{FF2B5EF4-FFF2-40B4-BE49-F238E27FC236}">
                <a16:creationId xmlns:a16="http://schemas.microsoft.com/office/drawing/2014/main" id="{6F62A188-C998-4308-AD20-86F6DE61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584" y="1512420"/>
            <a:ext cx="7588416" cy="4369469"/>
          </a:xfrm>
          <a:prstGeom prst="rect">
            <a:avLst/>
          </a:prstGeom>
        </p:spPr>
      </p:pic>
      <p:sp>
        <p:nvSpPr>
          <p:cNvPr id="3" name="フッター プレースホルダー 2">
            <a:extLst>
              <a:ext uri="{FF2B5EF4-FFF2-40B4-BE49-F238E27FC236}">
                <a16:creationId xmlns:a16="http://schemas.microsoft.com/office/drawing/2014/main" id="{005C44B1-BA82-483C-BD91-F89067442F9E}"/>
              </a:ext>
            </a:extLst>
          </p:cNvPr>
          <p:cNvSpPr>
            <a:spLocks noGrp="1"/>
          </p:cNvSpPr>
          <p:nvPr>
            <p:ph type="ftr" sz="quarter" idx="10"/>
          </p:nvPr>
        </p:nvSpPr>
        <p:spPr/>
        <p:txBody>
          <a:bodyPr rtlCol="0"/>
          <a:lstStyle/>
          <a:p>
            <a:r>
              <a:rPr lang="en-US" altLang="ja-JP"/>
              <a:t>Spider</a:t>
            </a:r>
            <a:r>
              <a:rPr lang="ja-JP" altLang="en-US"/>
              <a:t> </a:t>
            </a:r>
            <a:r>
              <a:rPr lang="en-US" altLang="ja-JP"/>
              <a:t>Rec</a:t>
            </a:r>
            <a:r>
              <a:rPr lang="ja-JP" altLang="en-US"/>
              <a:t> </a:t>
            </a:r>
            <a:r>
              <a:rPr lang="en-US" altLang="ja-JP"/>
              <a:t>Demonstration</a:t>
            </a:r>
            <a:endParaRPr lang="ja-JP" altLang="en-US" dirty="0"/>
          </a:p>
        </p:txBody>
      </p:sp>
      <p:sp>
        <p:nvSpPr>
          <p:cNvPr id="4" name="スライド番号プレースホルダー 3">
            <a:extLst>
              <a:ext uri="{FF2B5EF4-FFF2-40B4-BE49-F238E27FC236}">
                <a16:creationId xmlns:a16="http://schemas.microsoft.com/office/drawing/2014/main" id="{79ED4A67-3A46-4F54-A12A-EAE1B53E6457}"/>
              </a:ext>
            </a:extLst>
          </p:cNvPr>
          <p:cNvSpPr>
            <a:spLocks noGrp="1"/>
          </p:cNvSpPr>
          <p:nvPr>
            <p:ph type="sldNum" sz="quarter" idx="11"/>
          </p:nvPr>
        </p:nvSpPr>
        <p:spPr/>
        <p:txBody>
          <a:bodyPr rtlCol="0"/>
          <a:lstStyle/>
          <a:p>
            <a:pPr rtl="0"/>
            <a:fld id="{19B51A1E-902D-48AF-9020-955120F399B6}" type="slidenum">
              <a:rPr lang="en-US" altLang="ja-JP" smtClean="0"/>
              <a:pPr rtl="0"/>
              <a:t>9</a:t>
            </a:fld>
            <a:endParaRPr lang="ja-JP" altLang="en-US" dirty="0"/>
          </a:p>
        </p:txBody>
      </p:sp>
      <p:sp>
        <p:nvSpPr>
          <p:cNvPr id="65" name="タイトル 1">
            <a:extLst>
              <a:ext uri="{FF2B5EF4-FFF2-40B4-BE49-F238E27FC236}">
                <a16:creationId xmlns:a16="http://schemas.microsoft.com/office/drawing/2014/main" id="{DE0E73F7-8A5E-4922-860A-C870FDF746D9}"/>
              </a:ext>
            </a:extLst>
          </p:cNvPr>
          <p:cNvSpPr>
            <a:spLocks noGrp="1"/>
          </p:cNvSpPr>
          <p:nvPr>
            <p:ph type="title"/>
          </p:nvPr>
        </p:nvSpPr>
        <p:spPr>
          <a:xfrm>
            <a:off x="432000" y="432000"/>
            <a:ext cx="11340000" cy="432000"/>
          </a:xfrm>
        </p:spPr>
        <p:txBody>
          <a:bodyPr/>
          <a:lstStyle/>
          <a:p>
            <a:r>
              <a:rPr lang="ja-JP" altLang="en-US" b="1" dirty="0"/>
              <a:t>事例：医療系実習・技術研修　＜　</a:t>
            </a:r>
            <a:r>
              <a:rPr lang="zh-CN" altLang="en-US" b="1" dirty="0"/>
              <a:t>東邦大学医学部</a:t>
            </a:r>
            <a:r>
              <a:rPr lang="ja-JP" altLang="en-US" b="1" dirty="0"/>
              <a:t> </a:t>
            </a:r>
            <a:r>
              <a:rPr lang="zh-CN" altLang="en-US" b="1" dirty="0"/>
              <a:t>様</a:t>
            </a:r>
            <a:r>
              <a:rPr lang="ja-JP" altLang="en-US" b="1" dirty="0"/>
              <a:t>　＞</a:t>
            </a:r>
            <a:endParaRPr kumimoji="1" lang="ja-JP" altLang="en-US" b="1" dirty="0"/>
          </a:p>
        </p:txBody>
      </p:sp>
      <p:sp>
        <p:nvSpPr>
          <p:cNvPr id="80" name="テキスト ボックス 79">
            <a:extLst>
              <a:ext uri="{FF2B5EF4-FFF2-40B4-BE49-F238E27FC236}">
                <a16:creationId xmlns:a16="http://schemas.microsoft.com/office/drawing/2014/main" id="{17B9A169-4B61-4535-AAC4-3CBCEE37ABE2}"/>
              </a:ext>
            </a:extLst>
          </p:cNvPr>
          <p:cNvSpPr txBox="1"/>
          <p:nvPr/>
        </p:nvSpPr>
        <p:spPr>
          <a:xfrm>
            <a:off x="400538" y="1733603"/>
            <a:ext cx="3243998" cy="3762568"/>
          </a:xfrm>
          <a:prstGeom prst="rect">
            <a:avLst/>
          </a:prstGeom>
          <a:noFill/>
        </p:spPr>
        <p:txBody>
          <a:bodyPr wrap="square" rtlCol="0">
            <a:spAutoFit/>
          </a:bodyPr>
          <a:lstStyle/>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a:t>
            </a:r>
            <a:r>
              <a:rPr lang="en-US" altLang="ja-JP" sz="2000" dirty="0" err="1">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SpiderRec</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」にて模擬診察室の様子を</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一括収録</a:t>
            </a: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モニタリング機能を駆使し、遠隔の管理</a:t>
            </a:r>
            <a:r>
              <a:rPr lang="ja-JP" altLang="en-US" sz="2000" dirty="0" err="1">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室室</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から、模擬診断の</a:t>
            </a:r>
            <a:r>
              <a:rPr lang="ja-JP" altLang="en-US" sz="2000" dirty="0" err="1">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様子をを</a:t>
            </a:r>
            <a:r>
              <a:rPr lang="ja-JP" altLang="en-US" sz="2000" dirty="0" err="1">
                <a:solidFill>
                  <a:srgbClr val="C00000"/>
                </a:solidFill>
                <a:latin typeface="Meiryo UI" panose="020B0604030504040204" pitchFamily="50" charset="-128"/>
                <a:ea typeface="Meiryo UI" panose="020B0604030504040204" pitchFamily="50" charset="-128"/>
                <a:cs typeface="メイリオ" pitchFamily="50" charset="-128"/>
              </a:rPr>
              <a:t>リアルタイムで</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モニタリング</a:t>
            </a: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映像をセミナールームに投影し、学生による</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ディブリーフィング</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も講義の中で実施</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endParaRPr>
          </a:p>
          <a:p>
            <a:pPr marL="342900" indent="-342900" defTabSz="779144">
              <a:lnSpc>
                <a:spcPct val="90000"/>
              </a:lnSpc>
              <a:spcBef>
                <a:spcPts val="852"/>
              </a:spcBef>
              <a:buFont typeface="Arial" panose="020B0604020202020204" pitchFamily="34" charset="0"/>
              <a:buChar char="•"/>
              <a:defRP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アーカイブ用に収録コンテンツをアップロードし、のちの</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振り返り</a:t>
            </a:r>
            <a:r>
              <a:rPr lang="en-US" altLang="ja-JP" sz="2000" dirty="0">
                <a:solidFill>
                  <a:srgbClr val="C00000"/>
                </a:solidFill>
                <a:latin typeface="Meiryo UI" panose="020B0604030504040204" pitchFamily="50" charset="-128"/>
                <a:ea typeface="Meiryo UI" panose="020B0604030504040204" pitchFamily="50" charset="-128"/>
                <a:cs typeface="メイリオ" pitchFamily="50" charset="-128"/>
              </a:rPr>
              <a:t>/</a:t>
            </a:r>
            <a:r>
              <a:rPr lang="ja-JP" altLang="en-US" sz="2000" dirty="0">
                <a:solidFill>
                  <a:srgbClr val="C00000"/>
                </a:solidFill>
                <a:latin typeface="Meiryo UI" panose="020B0604030504040204" pitchFamily="50" charset="-128"/>
                <a:ea typeface="Meiryo UI" panose="020B0604030504040204" pitchFamily="50" charset="-128"/>
                <a:cs typeface="メイリオ" pitchFamily="50" charset="-128"/>
              </a:rPr>
              <a:t>再評価</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メイリオ" pitchFamily="50" charset="-128"/>
              </a:rPr>
              <a:t>に使用</a:t>
            </a:r>
          </a:p>
        </p:txBody>
      </p:sp>
      <p:grpSp>
        <p:nvGrpSpPr>
          <p:cNvPr id="2" name="グループ 24">
            <a:extLst>
              <a:ext uri="{FF2B5EF4-FFF2-40B4-BE49-F238E27FC236}">
                <a16:creationId xmlns:a16="http://schemas.microsoft.com/office/drawing/2014/main" id="{24E9A814-A72C-4C75-94D0-0BC1CF987999}"/>
              </a:ext>
            </a:extLst>
          </p:cNvPr>
          <p:cNvGrpSpPr/>
          <p:nvPr/>
        </p:nvGrpSpPr>
        <p:grpSpPr>
          <a:xfrm>
            <a:off x="461425" y="1275671"/>
            <a:ext cx="3119332" cy="5212325"/>
            <a:chOff x="180000" y="180000"/>
            <a:chExt cx="4330700" cy="6292683"/>
          </a:xfrm>
        </p:grpSpPr>
        <p:sp>
          <p:nvSpPr>
            <p:cNvPr id="87" name="長方形 6">
              <a:extLst>
                <a:ext uri="{FF2B5EF4-FFF2-40B4-BE49-F238E27FC236}">
                  <a16:creationId xmlns:a16="http://schemas.microsoft.com/office/drawing/2014/main" id="{E1384A64-57EC-496A-8E07-69C0F2C9424A}"/>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8" name="長方形 6">
              <a:extLst>
                <a:ext uri="{FF2B5EF4-FFF2-40B4-BE49-F238E27FC236}">
                  <a16:creationId xmlns:a16="http://schemas.microsoft.com/office/drawing/2014/main" id="{DA31EA54-334A-497F-B8BB-CD3EE44BEFB5}"/>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grpSp>
      <p:sp>
        <p:nvSpPr>
          <p:cNvPr id="11" name="テキスト ボックス 10">
            <a:extLst>
              <a:ext uri="{FF2B5EF4-FFF2-40B4-BE49-F238E27FC236}">
                <a16:creationId xmlns:a16="http://schemas.microsoft.com/office/drawing/2014/main" id="{1E15751E-CCA1-4742-88EC-EC2A6BCEC3E6}"/>
              </a:ext>
            </a:extLst>
          </p:cNvPr>
          <p:cNvSpPr txBox="1"/>
          <p:nvPr/>
        </p:nvSpPr>
        <p:spPr>
          <a:xfrm>
            <a:off x="6912980" y="1028991"/>
            <a:ext cx="4904563" cy="400110"/>
          </a:xfrm>
          <a:prstGeom prst="rect">
            <a:avLst/>
          </a:prstGeom>
          <a:noFill/>
        </p:spPr>
        <p:txBody>
          <a:bodyPr wrap="square" rtlCol="0">
            <a:spAutoFit/>
          </a:bodyPr>
          <a:lstStyle/>
          <a:p>
            <a:pPr algn="r"/>
            <a:r>
              <a:rPr lang="en-US" altLang="ja-JP" sz="2000" dirty="0">
                <a:solidFill>
                  <a:srgbClr val="C00000"/>
                </a:solidFill>
                <a:latin typeface="Meiryo UI" panose="020B0604030504040204" pitchFamily="50" charset="-128"/>
                <a:ea typeface="Meiryo UI" panose="020B0604030504040204" pitchFamily="50" charset="-128"/>
              </a:rPr>
              <a:t>PCC-OSCE</a:t>
            </a:r>
            <a:r>
              <a:rPr lang="ja-JP" altLang="en-US" sz="2000" dirty="0">
                <a:solidFill>
                  <a:srgbClr val="C00000"/>
                </a:solidFill>
                <a:latin typeface="Meiryo UI" panose="020B0604030504040204" pitchFamily="50" charset="-128"/>
                <a:ea typeface="Meiryo UI" panose="020B0604030504040204" pitchFamily="50" charset="-128"/>
              </a:rPr>
              <a:t>の収録に運用中</a:t>
            </a:r>
            <a:endParaRPr kumimoji="1" lang="ja-JP" altLang="en-US" sz="2000"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0172140"/>
      </p:ext>
    </p:extLst>
  </p:cSld>
  <p:clrMapOvr>
    <a:masterClrMapping/>
  </p:clrMapOvr>
</p:sld>
</file>

<file path=ppt/theme/theme1.xml><?xml version="1.0" encoding="utf-8"?>
<a:theme xmlns:a="http://schemas.openxmlformats.org/drawingml/2006/main" name="Office テーマ">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165_TF16411248" id="{DB2F994A-ACC4-4750-881F-3B3E6767AB2C}" vid="{41843F13-8C4E-44E6-8A4C-D84A8A58CC8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43E42B-7C8A-4AB1-9F29-E7D83A36D5D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F655827-7CC1-40B1-BA1C-E9676D7EE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2D886B-64F4-4B92-AEA7-9F6CA9B83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ワイド画面</PresentationFormat>
  <Paragraphs>119</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Meiryo UI</vt:lpstr>
      <vt:lpstr>Arial</vt:lpstr>
      <vt:lpstr>Calibri</vt:lpstr>
      <vt:lpstr>Wingdings</vt:lpstr>
      <vt:lpstr>Office テーマ</vt:lpstr>
      <vt:lpstr>収録システム </vt:lpstr>
      <vt:lpstr>Spider Recとは？</vt:lpstr>
      <vt:lpstr>特長</vt:lpstr>
      <vt:lpstr>特長</vt:lpstr>
      <vt:lpstr>仕様</vt:lpstr>
      <vt:lpstr>システム構成：座学講義</vt:lpstr>
      <vt:lpstr>事例：座学講義　＜　広島国際大学 様　＞</vt:lpstr>
      <vt:lpstr>システム構成：医療系実習(PCC-OSCE)</vt:lpstr>
      <vt:lpstr>事例：医療系実習・技術研修　＜　東邦大学医学部 様　＞</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2020-06-13T14:44:51Z</dcterms:created>
  <dcterms:modified xsi:type="dcterms:W3CDTF">2020-09-25T06:44:52Z</dcterms:modified>
</cp:coreProperties>
</file>