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339" r:id="rId5"/>
    <p:sldId id="325" r:id="rId6"/>
    <p:sldId id="326" r:id="rId7"/>
    <p:sldId id="327" r:id="rId8"/>
    <p:sldId id="329" r:id="rId9"/>
    <p:sldId id="332" r:id="rId10"/>
    <p:sldId id="333" r:id="rId11"/>
    <p:sldId id="334" r:id="rId12"/>
    <p:sldId id="335" r:id="rId13"/>
    <p:sldId id="336" r:id="rId14"/>
    <p:sldId id="337" r:id="rId15"/>
    <p:sldId id="279" r:id="rId16"/>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6600"/>
    <a:srgbClr val="F2F2F2"/>
    <a:srgbClr val="5AA2C8"/>
    <a:srgbClr val="D1737B"/>
    <a:srgbClr val="8E40C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8891" autoAdjust="0"/>
  </p:normalViewPr>
  <p:slideViewPr>
    <p:cSldViewPr snapToGrid="0">
      <p:cViewPr varScale="1">
        <p:scale>
          <a:sx n="87" d="100"/>
          <a:sy n="87" d="100"/>
        </p:scale>
        <p:origin x="1368" y="102"/>
      </p:cViewPr>
      <p:guideLst>
        <p:guide orient="horz" pos="2160"/>
        <p:guide pos="3840"/>
      </p:guideLst>
    </p:cSldViewPr>
  </p:slideViewPr>
  <p:outlineViewPr>
    <p:cViewPr>
      <p:scale>
        <a:sx n="33" d="100"/>
        <a:sy n="33" d="100"/>
      </p:scale>
      <p:origin x="0" y="-1194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7" d="100"/>
          <a:sy n="87" d="100"/>
        </p:scale>
        <p:origin x="384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E84E400-DD75-46A2-A102-CF12DCD2812E}" type="datetime4">
              <a:rPr lang="ja-JP" altLang="en-US" smtClean="0">
                <a:latin typeface="Meiryo UI" panose="020B0604030504040204" pitchFamily="50" charset="-128"/>
                <a:ea typeface="Meiryo UI" panose="020B0604030504040204" pitchFamily="50" charset="-128"/>
              </a:rPr>
              <a:pPr rtl="0"/>
              <a:t>2020年9月16日</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US" altLang="ja-JP" smtClean="0">
                <a:latin typeface="Meiryo UI" panose="020B0604030504040204" pitchFamily="50" charset="-128"/>
                <a:ea typeface="Meiryo UI" panose="020B0604030504040204" pitchFamily="50" charset="-128"/>
              </a:rPr>
              <a:pPr rtl="0"/>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CD0A9A99-F29F-4D5A-83E6-B991F98CF7F5}" type="datetime4">
              <a:rPr lang="ja-JP" altLang="en-US" noProof="0" smtClean="0"/>
              <a:pPr/>
              <a:t>2020年9月16日</a:t>
            </a:fld>
            <a:endParaRPr lang="ja-JP" altLang="en-US" noProof="0"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02818732-FA64-4F57-8EE6-57AA70E1F1E0}" type="slidenum">
              <a:rPr lang="en-US" altLang="ja-JP" noProof="0" smtClean="0"/>
              <a:pPr/>
              <a:t>‹#›</a:t>
            </a:fld>
            <a:endParaRPr lang="ja-JP" alt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a:t>
            </a:fld>
            <a:endParaRPr lang="ja-JP" altLang="en-US" dirty="0"/>
          </a:p>
        </p:txBody>
      </p:sp>
    </p:spTree>
    <p:extLst>
      <p:ext uri="{BB962C8B-B14F-4D97-AF65-F5344CB8AC3E}">
        <p14:creationId xmlns:p14="http://schemas.microsoft.com/office/powerpoint/2010/main" val="1413996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10</a:t>
            </a:fld>
            <a:endParaRPr lang="ja-JP" altLang="en-US" dirty="0"/>
          </a:p>
        </p:txBody>
      </p:sp>
    </p:spTree>
    <p:extLst>
      <p:ext uri="{BB962C8B-B14F-4D97-AF65-F5344CB8AC3E}">
        <p14:creationId xmlns:p14="http://schemas.microsoft.com/office/powerpoint/2010/main" val="3746241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11</a:t>
            </a:fld>
            <a:endParaRPr lang="ja-JP" altLang="en-US" dirty="0"/>
          </a:p>
        </p:txBody>
      </p:sp>
    </p:spTree>
    <p:extLst>
      <p:ext uri="{BB962C8B-B14F-4D97-AF65-F5344CB8AC3E}">
        <p14:creationId xmlns:p14="http://schemas.microsoft.com/office/powerpoint/2010/main" val="57935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12</a:t>
            </a:fld>
            <a:endParaRPr lang="ja-JP" altLang="en-US" dirty="0"/>
          </a:p>
        </p:txBody>
      </p:sp>
    </p:spTree>
    <p:extLst>
      <p:ext uri="{BB962C8B-B14F-4D97-AF65-F5344CB8AC3E}">
        <p14:creationId xmlns:p14="http://schemas.microsoft.com/office/powerpoint/2010/main" val="176551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2</a:t>
            </a:fld>
            <a:endParaRPr lang="ja-JP" altLang="en-US" dirty="0"/>
          </a:p>
        </p:txBody>
      </p:sp>
    </p:spTree>
    <p:extLst>
      <p:ext uri="{BB962C8B-B14F-4D97-AF65-F5344CB8AC3E}">
        <p14:creationId xmlns:p14="http://schemas.microsoft.com/office/powerpoint/2010/main" val="234736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3</a:t>
            </a:fld>
            <a:endParaRPr lang="ja-JP" altLang="en-US" dirty="0"/>
          </a:p>
        </p:txBody>
      </p:sp>
    </p:spTree>
    <p:extLst>
      <p:ext uri="{BB962C8B-B14F-4D97-AF65-F5344CB8AC3E}">
        <p14:creationId xmlns:p14="http://schemas.microsoft.com/office/powerpoint/2010/main" val="19487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4</a:t>
            </a:fld>
            <a:endParaRPr lang="ja-JP" altLang="en-US" dirty="0"/>
          </a:p>
        </p:txBody>
      </p:sp>
    </p:spTree>
    <p:extLst>
      <p:ext uri="{BB962C8B-B14F-4D97-AF65-F5344CB8AC3E}">
        <p14:creationId xmlns:p14="http://schemas.microsoft.com/office/powerpoint/2010/main" val="370285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5</a:t>
            </a:fld>
            <a:endParaRPr lang="ja-JP" altLang="en-US" dirty="0"/>
          </a:p>
        </p:txBody>
      </p:sp>
    </p:spTree>
    <p:extLst>
      <p:ext uri="{BB962C8B-B14F-4D97-AF65-F5344CB8AC3E}">
        <p14:creationId xmlns:p14="http://schemas.microsoft.com/office/powerpoint/2010/main" val="399723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6</a:t>
            </a:fld>
            <a:endParaRPr lang="ja-JP" altLang="en-US" dirty="0"/>
          </a:p>
        </p:txBody>
      </p:sp>
    </p:spTree>
    <p:extLst>
      <p:ext uri="{BB962C8B-B14F-4D97-AF65-F5344CB8AC3E}">
        <p14:creationId xmlns:p14="http://schemas.microsoft.com/office/powerpoint/2010/main" val="410125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7</a:t>
            </a:fld>
            <a:endParaRPr lang="ja-JP" altLang="en-US" dirty="0"/>
          </a:p>
        </p:txBody>
      </p:sp>
    </p:spTree>
    <p:extLst>
      <p:ext uri="{BB962C8B-B14F-4D97-AF65-F5344CB8AC3E}">
        <p14:creationId xmlns:p14="http://schemas.microsoft.com/office/powerpoint/2010/main" val="42296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8</a:t>
            </a:fld>
            <a:endParaRPr lang="ja-JP" altLang="en-US" dirty="0"/>
          </a:p>
        </p:txBody>
      </p:sp>
    </p:spTree>
    <p:extLst>
      <p:ext uri="{BB962C8B-B14F-4D97-AF65-F5344CB8AC3E}">
        <p14:creationId xmlns:p14="http://schemas.microsoft.com/office/powerpoint/2010/main" val="352443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9</a:t>
            </a:fld>
            <a:endParaRPr lang="ja-JP" altLang="en-US" dirty="0"/>
          </a:p>
        </p:txBody>
      </p:sp>
    </p:spTree>
    <p:extLst>
      <p:ext uri="{BB962C8B-B14F-4D97-AF65-F5344CB8AC3E}">
        <p14:creationId xmlns:p14="http://schemas.microsoft.com/office/powerpoint/2010/main" val="128765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784058"/>
          </a:xfrm>
          <a:solidFill>
            <a:schemeClr val="bg1">
              <a:lumMod val="95000"/>
            </a:schemeClr>
          </a:solidFill>
        </p:spPr>
        <p:txBody>
          <a:bodyPr tIns="1116000" rIns="0" rtlCol="0" anchor="t"/>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3163899"/>
            <a:ext cx="4860000" cy="1800000"/>
          </a:xfrm>
          <a:solidFill>
            <a:schemeClr val="bg1"/>
          </a:solidFill>
          <a:ln>
            <a:noFill/>
          </a:ln>
        </p:spPr>
        <p:txBody>
          <a:bodyPr lIns="180000" tIns="72000" rIns="180000" bIns="72000" rtlCol="0" anchor="ctr"/>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表紙のタイトル </a:t>
            </a:r>
            <a:r>
              <a:rPr lang="en-US" altLang="ja-JP" noProof="0" dirty="0"/>
              <a:t>1</a:t>
            </a:r>
            <a:endParaRPr lang="ja-JP" altLang="en-US" noProof="0" dirty="0"/>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144000" y="5119698"/>
            <a:ext cx="4860000" cy="836602"/>
          </a:xfrm>
          <a:solidFill>
            <a:schemeClr val="bg1"/>
          </a:solidFill>
        </p:spPr>
        <p:txBody>
          <a:bodyPr lIns="180000" tIns="72000" rIns="180000" bIns="72000" rtlCol="0" anchor="ctr"/>
          <a:lstStyle>
            <a:lvl1pPr marL="0" indent="0" algn="l">
              <a:buNone/>
              <a:defRPr sz="24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12" name="長方形 11">
            <a:extLst>
              <a:ext uri="{FF2B5EF4-FFF2-40B4-BE49-F238E27FC236}">
                <a16:creationId xmlns:a16="http://schemas.microsoft.com/office/drawing/2014/main" id="{3114E411-DCD8-47C4-8385-C03FBB18B180}"/>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D5BF3746-E60B-4321-998E-07F04440CEAC}"/>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スライド番号プレースホルダー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6" name="フッター プレースホルダー 5">
            <a:extLst>
              <a:ext uri="{FF2B5EF4-FFF2-40B4-BE49-F238E27FC236}">
                <a16:creationId xmlns:a16="http://schemas.microsoft.com/office/drawing/2014/main" id="{FBCE01B6-FB5C-471B-B95B-DB3DC8A0E4BD}"/>
              </a:ext>
            </a:extLst>
          </p:cNvPr>
          <p:cNvSpPr>
            <a:spLocks noGrp="1"/>
          </p:cNvSpPr>
          <p:nvPr>
            <p:ph type="ftr" sz="quarter" idx="12"/>
          </p:nvPr>
        </p:nvSpPr>
        <p:spPr/>
        <p:txBody>
          <a:bodyPr rtlCol="0"/>
          <a:lstStyle/>
          <a:p>
            <a:pPr rtl="0"/>
            <a:r>
              <a:rPr lang="ja-JP" altLang="en-US" noProof="0" dirty="0"/>
              <a:t>フッターを追加</a:t>
            </a:r>
          </a:p>
        </p:txBody>
      </p:sp>
      <p:sp>
        <p:nvSpPr>
          <p:cNvPr id="9" name="タイトル 8">
            <a:extLst>
              <a:ext uri="{FF2B5EF4-FFF2-40B4-BE49-F238E27FC236}">
                <a16:creationId xmlns:a16="http://schemas.microsoft.com/office/drawing/2014/main" id="{5CA0D6D2-4DA0-4AEE-95C1-E8BDD0515364}"/>
              </a:ext>
            </a:extLst>
          </p:cNvPr>
          <p:cNvSpPr>
            <a:spLocks noGrp="1"/>
          </p:cNvSpPr>
          <p:nvPr>
            <p:ph type="title"/>
          </p:nvPr>
        </p:nvSpPr>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9" name="スライド番号プレースホルダー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6" name="テキスト プレースホルダー 5">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152525"/>
            <a:ext cx="5472113"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コンテンツ プレースホルダー 2">
            <a:extLst>
              <a:ext uri="{FF2B5EF4-FFF2-40B4-BE49-F238E27FC236}">
                <a16:creationId xmlns:a16="http://schemas.microsoft.com/office/drawing/2014/main" id="{1423F09E-5021-4E1D-A4A8-174F779F2749}"/>
              </a:ext>
            </a:extLst>
          </p:cNvPr>
          <p:cNvSpPr>
            <a:spLocks noGrp="1"/>
          </p:cNvSpPr>
          <p:nvPr>
            <p:ph sz="half" idx="29"/>
          </p:nvPr>
        </p:nvSpPr>
        <p:spPr>
          <a:xfrm>
            <a:off x="1790100" y="2701131"/>
            <a:ext cx="3546675" cy="28281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9" name="コンテンツ プレースホルダー 3">
            <a:extLst>
              <a:ext uri="{FF2B5EF4-FFF2-40B4-BE49-F238E27FC236}">
                <a16:creationId xmlns:a16="http://schemas.microsoft.com/office/drawing/2014/main" id="{F7C3D0F0-8880-4132-9B6F-33B2D7437FBB}"/>
              </a:ext>
            </a:extLst>
          </p:cNvPr>
          <p:cNvSpPr>
            <a:spLocks noGrp="1"/>
          </p:cNvSpPr>
          <p:nvPr>
            <p:ph sz="half" idx="2"/>
          </p:nvPr>
        </p:nvSpPr>
        <p:spPr>
          <a:xfrm>
            <a:off x="7658100" y="2701131"/>
            <a:ext cx="3546675" cy="2828138"/>
          </a:xfrm>
        </p:spPr>
        <p:txBody>
          <a:bodyPr rtlCol="0"/>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テキスト プレースホルダー 3">
            <a:extLst>
              <a:ext uri="{FF2B5EF4-FFF2-40B4-BE49-F238E27FC236}">
                <a16:creationId xmlns:a16="http://schemas.microsoft.com/office/drawing/2014/main" id="{9CBDEF46-1F51-42D2-A43C-36A28ECB3405}"/>
              </a:ext>
            </a:extLst>
          </p:cNvPr>
          <p:cNvSpPr>
            <a:spLocks noGrp="1"/>
          </p:cNvSpPr>
          <p:nvPr>
            <p:ph type="body" sz="quarter" idx="27" hasCustomPrompt="1"/>
          </p:nvPr>
        </p:nvSpPr>
        <p:spPr>
          <a:xfrm>
            <a:off x="1793079" y="1728000"/>
            <a:ext cx="3554451" cy="735800"/>
          </a:xfrm>
          <a:noFill/>
        </p:spPr>
        <p:txBody>
          <a:bodyPr rtlCol="0" anchor="t"/>
          <a:lstStyle>
            <a:lvl1pPr marL="0" indent="0" algn="l">
              <a:buNone/>
              <a:defRPr sz="5400">
                <a:solidFill>
                  <a:schemeClr val="accent1"/>
                </a:solidFill>
                <a:latin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ja-JP" noProof="0" dirty="0"/>
              <a:t>1</a:t>
            </a:r>
            <a:endParaRPr lang="ja-JP" altLang="en-US" noProof="0" dirty="0"/>
          </a:p>
        </p:txBody>
      </p:sp>
      <p:sp>
        <p:nvSpPr>
          <p:cNvPr id="11" name="テキスト プレースホルダー 4">
            <a:extLst>
              <a:ext uri="{FF2B5EF4-FFF2-40B4-BE49-F238E27FC236}">
                <a16:creationId xmlns:a16="http://schemas.microsoft.com/office/drawing/2014/main" id="{9CA11096-D31C-4BD0-AFF9-7575C5E8E52B}"/>
              </a:ext>
            </a:extLst>
          </p:cNvPr>
          <p:cNvSpPr>
            <a:spLocks noGrp="1"/>
          </p:cNvSpPr>
          <p:nvPr>
            <p:ph type="body" sz="quarter" idx="30" hasCustomPrompt="1"/>
          </p:nvPr>
        </p:nvSpPr>
        <p:spPr>
          <a:xfrm>
            <a:off x="7655762" y="1722438"/>
            <a:ext cx="3538517" cy="735749"/>
          </a:xfrm>
        </p:spPr>
        <p:txBody>
          <a:bodyPr rtlCol="0" anchor="t"/>
          <a:lstStyle>
            <a:lvl1pPr marL="0" indent="0">
              <a:buNone/>
              <a:defRPr sz="5400">
                <a:solidFill>
                  <a:schemeClr val="accent1">
                    <a:lumMod val="50000"/>
                  </a:schemeClr>
                </a:solidFill>
                <a:latin typeface="Meiryo UI" panose="020B0604030504040204" pitchFamily="50" charset="-128"/>
              </a:defRPr>
            </a:lvl1pPr>
          </a:lstStyle>
          <a:p>
            <a:pPr lvl="0" rtl="0"/>
            <a:r>
              <a:rPr lang="en-US" altLang="ja-JP" noProof="0" dirty="0"/>
              <a:t>2</a:t>
            </a:r>
            <a:endParaRPr lang="ja-JP" altLang="en-US" noProof="0" dirty="0"/>
          </a:p>
        </p:txBody>
      </p:sp>
      <p:sp>
        <p:nvSpPr>
          <p:cNvPr id="4" name="図プレースホルダー 3">
            <a:extLst>
              <a:ext uri="{FF2B5EF4-FFF2-40B4-BE49-F238E27FC236}">
                <a16:creationId xmlns:a16="http://schemas.microsoft.com/office/drawing/2014/main" id="{6438B210-DE07-4BDD-BDB3-2A3DF619BED3}"/>
              </a:ext>
            </a:extLst>
          </p:cNvPr>
          <p:cNvSpPr>
            <a:spLocks noGrp="1"/>
          </p:cNvSpPr>
          <p:nvPr>
            <p:ph type="pic" sz="quarter" idx="33"/>
          </p:nvPr>
        </p:nvSpPr>
        <p:spPr>
          <a:xfrm>
            <a:off x="859785" y="1722438"/>
            <a:ext cx="735013" cy="735012"/>
          </a:xfrm>
        </p:spPr>
        <p:txBody>
          <a:bodyPr rtlCol="0" anchor="ctr"/>
          <a:lstStyle>
            <a:lvl1pPr marL="0" indent="0" algn="ctr">
              <a:buNone/>
              <a:defRPr sz="1100" i="1"/>
            </a:lvl1pPr>
          </a:lstStyle>
          <a:p>
            <a:pPr rtl="0"/>
            <a:r>
              <a:rPr lang="ja-JP" altLang="en-US" noProof="0"/>
              <a:t>アイコンをクリックして図を追加</a:t>
            </a:r>
            <a:endParaRPr lang="ja-JP" altLang="en-US" noProof="0" dirty="0"/>
          </a:p>
        </p:txBody>
      </p:sp>
      <p:sp>
        <p:nvSpPr>
          <p:cNvPr id="12" name="図プレースホルダー 3">
            <a:extLst>
              <a:ext uri="{FF2B5EF4-FFF2-40B4-BE49-F238E27FC236}">
                <a16:creationId xmlns:a16="http://schemas.microsoft.com/office/drawing/2014/main" id="{FAD6E0EA-E35F-4E2B-869F-7A912C4CB629}"/>
              </a:ext>
            </a:extLst>
          </p:cNvPr>
          <p:cNvSpPr>
            <a:spLocks noGrp="1"/>
          </p:cNvSpPr>
          <p:nvPr>
            <p:ph type="pic" sz="quarter" idx="34"/>
          </p:nvPr>
        </p:nvSpPr>
        <p:spPr>
          <a:xfrm>
            <a:off x="6722468" y="1722438"/>
            <a:ext cx="735013" cy="735012"/>
          </a:xfrm>
        </p:spPr>
        <p:txBody>
          <a:bodyPr rtlCol="0" anchor="ctr"/>
          <a:lstStyle>
            <a:lvl1pPr marL="0" indent="0" algn="ctr">
              <a:buNone/>
              <a:defRPr sz="1100" i="1"/>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272851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sp>
        <p:nvSpPr>
          <p:cNvPr id="13" name="テキスト プレースホルダー 3">
            <a:extLst>
              <a:ext uri="{FF2B5EF4-FFF2-40B4-BE49-F238E27FC236}">
                <a16:creationId xmlns:a16="http://schemas.microsoft.com/office/drawing/2014/main" id="{72C502DE-CADD-4CC1-972E-20071995502D}"/>
              </a:ext>
            </a:extLst>
          </p:cNvPr>
          <p:cNvSpPr>
            <a:spLocks noGrp="1"/>
          </p:cNvSpPr>
          <p:nvPr>
            <p:ph type="body" sz="quarter" idx="27" hasCustomPrompt="1"/>
          </p:nvPr>
        </p:nvSpPr>
        <p:spPr>
          <a:xfrm>
            <a:off x="890706" y="1593150"/>
            <a:ext cx="4348065" cy="4348065"/>
          </a:xfrm>
          <a:prstGeom prst="ellipse">
            <a:avLst/>
          </a:prstGeom>
          <a:solidFill>
            <a:schemeClr val="bg1">
              <a:lumMod val="85000"/>
            </a:schemeClr>
          </a:solidFill>
        </p:spPr>
        <p:txBody>
          <a:bodyPr rtlCol="0" anchor="ctr"/>
          <a:lstStyle>
            <a:lvl1pPr marL="0" indent="0" algn="ctr">
              <a:buNone/>
              <a:defRPr sz="1800">
                <a:solidFill>
                  <a:schemeClr val="tx1">
                    <a:lumMod val="85000"/>
                    <a:lumOff val="15000"/>
                  </a:schemeClr>
                </a:solidFill>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セクション ヘッダー</a:t>
            </a:r>
          </a:p>
        </p:txBody>
      </p:sp>
      <p:sp>
        <p:nvSpPr>
          <p:cNvPr id="14" name="テキスト プレースホルダー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4921084" y="1949641"/>
            <a:ext cx="3635083" cy="3635083"/>
          </a:xfrm>
          <a:prstGeom prst="ellipse">
            <a:avLst/>
          </a:prstGeom>
          <a:solidFill>
            <a:schemeClr val="tx1">
              <a:lumMod val="65000"/>
              <a:lumOff val="35000"/>
            </a:schemeClr>
          </a:solidFill>
        </p:spPr>
        <p:txBody>
          <a:bodyPr vert="horz" lIns="0" tIns="0" rIns="0" bIns="0" rtlCol="0" anchor="ctr">
            <a:noAutofit/>
          </a:bodyPr>
          <a:lstStyle>
            <a:lvl1pPr marL="0" indent="0" algn="ctr">
              <a:buNone/>
              <a:defRPr lang="en-ZA" sz="18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ja-JP" altLang="en-US" noProof="0" dirty="0"/>
              <a:t>セクション ヘッダー</a:t>
            </a:r>
          </a:p>
        </p:txBody>
      </p:sp>
      <p:sp>
        <p:nvSpPr>
          <p:cNvPr id="15" name="テキスト プレースホルダー 9">
            <a:extLst>
              <a:ext uri="{FF2B5EF4-FFF2-40B4-BE49-F238E27FC236}">
                <a16:creationId xmlns:a16="http://schemas.microsoft.com/office/drawing/2014/main" id="{8F1CA0D5-06FF-4D1F-B534-1DFFCB23EA71}"/>
              </a:ext>
            </a:extLst>
          </p:cNvPr>
          <p:cNvSpPr>
            <a:spLocks noGrp="1"/>
          </p:cNvSpPr>
          <p:nvPr>
            <p:ph type="body" sz="quarter" idx="29" hasCustomPrompt="1"/>
          </p:nvPr>
        </p:nvSpPr>
        <p:spPr>
          <a:xfrm>
            <a:off x="8238481" y="2207063"/>
            <a:ext cx="3120238" cy="3120238"/>
          </a:xfrm>
          <a:prstGeom prst="ellipse">
            <a:avLst/>
          </a:prstGeom>
          <a:solidFill>
            <a:schemeClr val="tx1">
              <a:lumMod val="85000"/>
              <a:lumOff val="15000"/>
            </a:schemeClr>
          </a:solidFill>
        </p:spPr>
        <p:txBody>
          <a:bodyPr vert="horz" lIns="0" tIns="0" rIns="0" bIns="0" rtlCol="0" anchor="ctr">
            <a:noAutofit/>
          </a:bodyPr>
          <a:lstStyle>
            <a:lvl1pPr marL="0" indent="0" algn="ctr">
              <a:buNone/>
              <a:defRPr lang="en-ZA" sz="18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ja-JP" altLang="en-US" noProof="0" dirty="0"/>
              <a:t>セクション ヘッダー</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16" name="テキスト プレースホルダー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58929" y="2205688"/>
            <a:ext cx="2811618" cy="1440000"/>
          </a:xfrm>
          <a:prstGeom prst="rect">
            <a:avLst/>
          </a:prstGeom>
          <a:noFill/>
        </p:spPr>
        <p:txBody>
          <a:bodyPr rtlCol="0" anchor="b"/>
          <a:lstStyle>
            <a:lvl1pPr marL="0" indent="0" algn="ctr">
              <a:spcBef>
                <a:spcPts val="0"/>
              </a:spcBef>
              <a:spcAft>
                <a:spcPts val="0"/>
              </a:spcAft>
              <a:buNone/>
              <a:defRPr sz="6600">
                <a:solidFill>
                  <a:schemeClr val="tx1">
                    <a:lumMod val="85000"/>
                    <a:lumOff val="15000"/>
                  </a:schemeClr>
                </a:solidFill>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ja-JP" noProof="0" dirty="0"/>
              <a:t>1</a:t>
            </a:r>
            <a:endParaRPr lang="ja-JP" altLang="en-US" noProof="0" dirty="0"/>
          </a:p>
        </p:txBody>
      </p:sp>
      <p:sp>
        <p:nvSpPr>
          <p:cNvPr id="17" name="テキスト プレースホルダー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en-US" altLang="ja-JP" noProof="0" dirty="0"/>
              <a:t>2</a:t>
            </a:r>
            <a:endParaRPr lang="ja-JP" altLang="en-US" noProof="0" dirty="0"/>
          </a:p>
        </p:txBody>
      </p:sp>
      <p:sp>
        <p:nvSpPr>
          <p:cNvPr id="18" name="テキスト プレースホルダー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en-US" altLang="ja-JP" noProof="0" dirty="0"/>
              <a:t>3</a:t>
            </a:r>
            <a:endParaRPr lang="ja-JP" altLang="en-US" noProof="0" dirty="0"/>
          </a:p>
        </p:txBody>
      </p:sp>
      <p:sp>
        <p:nvSpPr>
          <p:cNvPr id="19" name="コンテンツ プレースホルダー 3">
            <a:extLst>
              <a:ext uri="{FF2B5EF4-FFF2-40B4-BE49-F238E27FC236}">
                <a16:creationId xmlns:a16="http://schemas.microsoft.com/office/drawing/2014/main" id="{B1F9D630-F36F-43B5-B6A8-62245E084CAB}"/>
              </a:ext>
            </a:extLst>
          </p:cNvPr>
          <p:cNvSpPr>
            <a:spLocks noGrp="1"/>
          </p:cNvSpPr>
          <p:nvPr>
            <p:ph sz="half" idx="2" hasCustomPrompt="1"/>
          </p:nvPr>
        </p:nvSpPr>
        <p:spPr>
          <a:xfrm>
            <a:off x="2074738" y="4243333"/>
            <a:ext cx="1980000" cy="720000"/>
          </a:xfrm>
        </p:spPr>
        <p:txBody>
          <a:bodyPr rtlCol="0"/>
          <a:lstStyle>
            <a:lvl1pPr marL="0" indent="0" algn="ctr">
              <a:buFont typeface="Arial" panose="020B0604020202020204" pitchFamily="34" charset="0"/>
              <a:buNone/>
              <a:defRPr sz="1400">
                <a:solidFill>
                  <a:schemeClr val="tx1">
                    <a:lumMod val="85000"/>
                    <a:lumOff val="15000"/>
                  </a:schemeClr>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0" name="テキスト プレースホルダー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5748625" y="4243333"/>
            <a:ext cx="1980000" cy="720000"/>
          </a:xfrm>
        </p:spPr>
        <p:txBody>
          <a:bodyPr rtlCol="0"/>
          <a:lstStyle>
            <a:lvl1pPr marL="0" indent="0" algn="ctr">
              <a:buFont typeface="Arial" panose="020B0604020202020204" pitchFamily="34" charset="0"/>
              <a:buNone/>
              <a:defRPr sz="1400">
                <a:solidFill>
                  <a:schemeClr val="bg1"/>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1" name="テキスト プレースホルダー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808600" y="4243333"/>
            <a:ext cx="1980000" cy="720000"/>
          </a:xfrm>
        </p:spPr>
        <p:txBody>
          <a:bodyPr rtlCol="0"/>
          <a:lstStyle>
            <a:lvl1pPr marL="0" indent="0" algn="ctr">
              <a:buFont typeface="Arial" panose="020B0604020202020204" pitchFamily="34" charset="0"/>
              <a:buNone/>
              <a:defRPr sz="1400">
                <a:solidFill>
                  <a:schemeClr val="bg1"/>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5" name="テキスト ボックス 24">
            <a:extLst>
              <a:ext uri="{FF2B5EF4-FFF2-40B4-BE49-F238E27FC236}">
                <a16:creationId xmlns:a16="http://schemas.microsoft.com/office/drawing/2014/main" id="{047CF562-A700-49C4-A50C-2A49B19BC7BF}"/>
              </a:ext>
            </a:extLst>
          </p:cNvPr>
          <p:cNvSpPr txBox="1">
            <a:spLocks/>
          </p:cNvSpPr>
          <p:nvPr userDrawn="1"/>
        </p:nvSpPr>
        <p:spPr>
          <a:xfrm>
            <a:off x="4921084" y="2993698"/>
            <a:ext cx="317688" cy="1544221"/>
          </a:xfrm>
          <a:custGeom>
            <a:avLst/>
            <a:gdLst>
              <a:gd name="connsiteX0" fmla="*/ 173971 w 317688"/>
              <a:gd name="connsiteY0" fmla="*/ 0 h 1544221"/>
              <a:gd name="connsiteX1" fmla="*/ 219948 w 317688"/>
              <a:gd name="connsiteY1" fmla="*/ 125619 h 1544221"/>
              <a:gd name="connsiteX2" fmla="*/ 317688 w 317688"/>
              <a:gd name="connsiteY2" fmla="*/ 772110 h 1544221"/>
              <a:gd name="connsiteX3" fmla="*/ 219948 w 317688"/>
              <a:gd name="connsiteY3" fmla="*/ 1418601 h 1544221"/>
              <a:gd name="connsiteX4" fmla="*/ 173971 w 317688"/>
              <a:gd name="connsiteY4" fmla="*/ 1544221 h 1544221"/>
              <a:gd name="connsiteX5" fmla="*/ 142832 w 317688"/>
              <a:gd name="connsiteY5" fmla="*/ 1479580 h 1544221"/>
              <a:gd name="connsiteX6" fmla="*/ 0 w 317688"/>
              <a:gd name="connsiteY6" fmla="*/ 772110 h 1544221"/>
              <a:gd name="connsiteX7" fmla="*/ 142832 w 317688"/>
              <a:gd name="connsiteY7" fmla="*/ 64641 h 154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8" h="1544221">
                <a:moveTo>
                  <a:pt x="173971" y="0"/>
                </a:moveTo>
                <a:lnTo>
                  <a:pt x="219948" y="125619"/>
                </a:lnTo>
                <a:cubicBezTo>
                  <a:pt x="283469" y="329846"/>
                  <a:pt x="317688" y="546982"/>
                  <a:pt x="317688" y="772110"/>
                </a:cubicBezTo>
                <a:cubicBezTo>
                  <a:pt x="317688" y="997239"/>
                  <a:pt x="283469" y="1214375"/>
                  <a:pt x="219948" y="1418601"/>
                </a:cubicBezTo>
                <a:lnTo>
                  <a:pt x="173971" y="1544221"/>
                </a:lnTo>
                <a:lnTo>
                  <a:pt x="142832" y="1479580"/>
                </a:lnTo>
                <a:cubicBezTo>
                  <a:pt x="50859" y="1262132"/>
                  <a:pt x="0" y="1023060"/>
                  <a:pt x="0" y="772110"/>
                </a:cubicBezTo>
                <a:cubicBezTo>
                  <a:pt x="0" y="521160"/>
                  <a:pt x="50859" y="282088"/>
                  <a:pt x="142832" y="64641"/>
                </a:cubicBezTo>
                <a:close/>
              </a:path>
            </a:pathLst>
          </a:custGeom>
          <a:solidFill>
            <a:schemeClr val="accent1"/>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ja-JP" altLang="en-US" noProof="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594DA0E5-4933-41D4-8C7B-70093A9DB34D}"/>
              </a:ext>
            </a:extLst>
          </p:cNvPr>
          <p:cNvSpPr txBox="1">
            <a:spLocks/>
          </p:cNvSpPr>
          <p:nvPr userDrawn="1"/>
        </p:nvSpPr>
        <p:spPr>
          <a:xfrm>
            <a:off x="8238481" y="3054203"/>
            <a:ext cx="317687" cy="1423210"/>
          </a:xfrm>
          <a:custGeom>
            <a:avLst/>
            <a:gdLst>
              <a:gd name="connsiteX0" fmla="*/ 172863 w 317687"/>
              <a:gd name="connsiteY0" fmla="*/ 0 h 1423210"/>
              <a:gd name="connsiteX1" fmla="*/ 174856 w 317687"/>
              <a:gd name="connsiteY1" fmla="*/ 4136 h 1423210"/>
              <a:gd name="connsiteX2" fmla="*/ 317687 w 317687"/>
              <a:gd name="connsiteY2" fmla="*/ 711605 h 1423210"/>
              <a:gd name="connsiteX3" fmla="*/ 174856 w 317687"/>
              <a:gd name="connsiteY3" fmla="*/ 1419075 h 1423210"/>
              <a:gd name="connsiteX4" fmla="*/ 172864 w 317687"/>
              <a:gd name="connsiteY4" fmla="*/ 1423210 h 1423210"/>
              <a:gd name="connsiteX5" fmla="*/ 122602 w 317687"/>
              <a:gd name="connsiteY5" fmla="*/ 1318873 h 1423210"/>
              <a:gd name="connsiteX6" fmla="*/ 0 w 317687"/>
              <a:gd name="connsiteY6" fmla="*/ 711604 h 1423210"/>
              <a:gd name="connsiteX7" fmla="*/ 122602 w 317687"/>
              <a:gd name="connsiteY7" fmla="*/ 104335 h 14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7" h="1423210">
                <a:moveTo>
                  <a:pt x="172863" y="0"/>
                </a:moveTo>
                <a:lnTo>
                  <a:pt x="174856" y="4136"/>
                </a:lnTo>
                <a:cubicBezTo>
                  <a:pt x="266828" y="221583"/>
                  <a:pt x="317687" y="460655"/>
                  <a:pt x="317687" y="711605"/>
                </a:cubicBezTo>
                <a:cubicBezTo>
                  <a:pt x="317687" y="962555"/>
                  <a:pt x="266828" y="1201627"/>
                  <a:pt x="174856" y="1419075"/>
                </a:cubicBezTo>
                <a:lnTo>
                  <a:pt x="172864" y="1423210"/>
                </a:lnTo>
                <a:lnTo>
                  <a:pt x="122602" y="1318873"/>
                </a:lnTo>
                <a:cubicBezTo>
                  <a:pt x="43656" y="1132223"/>
                  <a:pt x="0" y="927012"/>
                  <a:pt x="0" y="711604"/>
                </a:cubicBezTo>
                <a:cubicBezTo>
                  <a:pt x="0" y="496197"/>
                  <a:pt x="43656" y="290985"/>
                  <a:pt x="122602" y="104335"/>
                </a:cubicBezTo>
                <a:close/>
              </a:path>
            </a:pathLst>
          </a:custGeom>
          <a:solidFill>
            <a:schemeClr val="accent1">
              <a:lumMod val="50000"/>
            </a:schemeClr>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57514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タイトルのみ">
    <p:spTree>
      <p:nvGrpSpPr>
        <p:cNvPr id="1" name=""/>
        <p:cNvGrpSpPr/>
        <p:nvPr/>
      </p:nvGrpSpPr>
      <p:grpSpPr>
        <a:xfrm>
          <a:off x="0" y="0"/>
          <a:ext cx="0" cy="0"/>
          <a:chOff x="0" y="0"/>
          <a:chExt cx="0" cy="0"/>
        </a:xfrm>
      </p:grpSpPr>
      <p:sp>
        <p:nvSpPr>
          <p:cNvPr id="3" name="矢印:左右 2">
            <a:extLst>
              <a:ext uri="{FF2B5EF4-FFF2-40B4-BE49-F238E27FC236}">
                <a16:creationId xmlns:a16="http://schemas.microsoft.com/office/drawing/2014/main" id="{CFAEDCAA-CDC7-47ED-A380-37E6ACCA8560}"/>
              </a:ext>
            </a:extLst>
          </p:cNvPr>
          <p:cNvSpPr/>
          <p:nvPr userDrawn="1"/>
        </p:nvSpPr>
        <p:spPr>
          <a:xfrm>
            <a:off x="388279" y="3558496"/>
            <a:ext cx="11415443" cy="97190"/>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矢印:左右 13">
            <a:extLst>
              <a:ext uri="{FF2B5EF4-FFF2-40B4-BE49-F238E27FC236}">
                <a16:creationId xmlns:a16="http://schemas.microsoft.com/office/drawing/2014/main" id="{F9300B0F-E539-42E5-B7E4-21E21637BA8D}"/>
              </a:ext>
            </a:extLst>
          </p:cNvPr>
          <p:cNvSpPr/>
          <p:nvPr userDrawn="1"/>
        </p:nvSpPr>
        <p:spPr>
          <a:xfrm rot="5400000">
            <a:off x="3772822" y="3576211"/>
            <a:ext cx="4652357" cy="97190"/>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0" name="テキスト プレースホルダー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5109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1" name="テキスト プレースホルダー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5109000" y="604660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2" name="テキスト プレースホルダー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432000" y="326039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3" name="テキスト プレースホルダー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792001" y="326039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Tree>
    <p:extLst>
      <p:ext uri="{BB962C8B-B14F-4D97-AF65-F5344CB8AC3E}">
        <p14:creationId xmlns:p14="http://schemas.microsoft.com/office/powerpoint/2010/main" val="43115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コンテンツ プレースホルダー 2">
            <a:extLst>
              <a:ext uri="{FF2B5EF4-FFF2-40B4-BE49-F238E27FC236}">
                <a16:creationId xmlns:a16="http://schemas.microsoft.com/office/drawing/2014/main" id="{3103194D-3DB5-46F8-9ACE-B2B142B87BE9}"/>
              </a:ext>
            </a:extLst>
          </p:cNvPr>
          <p:cNvSpPr>
            <a:spLocks noGrp="1"/>
          </p:cNvSpPr>
          <p:nvPr>
            <p:ph idx="14"/>
          </p:nvPr>
        </p:nvSpPr>
        <p:spPr>
          <a:xfrm>
            <a:off x="794569"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9" name="コンテンツ プレースホルダー 2">
            <a:extLst>
              <a:ext uri="{FF2B5EF4-FFF2-40B4-BE49-F238E27FC236}">
                <a16:creationId xmlns:a16="http://schemas.microsoft.com/office/drawing/2014/main" id="{3569837A-DE3B-4C2A-B811-BCC93B8681FC}"/>
              </a:ext>
            </a:extLst>
          </p:cNvPr>
          <p:cNvSpPr>
            <a:spLocks noGrp="1"/>
          </p:cNvSpPr>
          <p:nvPr>
            <p:ph idx="15"/>
          </p:nvPr>
        </p:nvSpPr>
        <p:spPr>
          <a:xfrm>
            <a:off x="4614397"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コンテンツ プレースホルダー 2">
            <a:extLst>
              <a:ext uri="{FF2B5EF4-FFF2-40B4-BE49-F238E27FC236}">
                <a16:creationId xmlns:a16="http://schemas.microsoft.com/office/drawing/2014/main" id="{A914D45E-73D5-4807-A6F8-1A996A31F7F2}"/>
              </a:ext>
            </a:extLst>
          </p:cNvPr>
          <p:cNvSpPr>
            <a:spLocks noGrp="1"/>
          </p:cNvSpPr>
          <p:nvPr>
            <p:ph idx="16"/>
          </p:nvPr>
        </p:nvSpPr>
        <p:spPr>
          <a:xfrm>
            <a:off x="8434225"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コンテンツ プレースホルダー 2">
            <a:extLst>
              <a:ext uri="{FF2B5EF4-FFF2-40B4-BE49-F238E27FC236}">
                <a16:creationId xmlns:a16="http://schemas.microsoft.com/office/drawing/2014/main" id="{20206252-95E9-4C8F-8EB4-26F27AC6FB4D}"/>
              </a:ext>
            </a:extLst>
          </p:cNvPr>
          <p:cNvSpPr>
            <a:spLocks noGrp="1"/>
          </p:cNvSpPr>
          <p:nvPr>
            <p:ph idx="1" hasCustomPrompt="1"/>
          </p:nvPr>
        </p:nvSpPr>
        <p:spPr>
          <a:xfrm>
            <a:off x="794569"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1 </a:t>
            </a:r>
            <a:r>
              <a:rPr lang="ja-JP" altLang="en-US" noProof="0" dirty="0"/>
              <a:t>のタイトル</a:t>
            </a:r>
          </a:p>
        </p:txBody>
      </p:sp>
      <p:sp>
        <p:nvSpPr>
          <p:cNvPr id="12" name="コンテンツ プレースホルダー 2">
            <a:extLst>
              <a:ext uri="{FF2B5EF4-FFF2-40B4-BE49-F238E27FC236}">
                <a16:creationId xmlns:a16="http://schemas.microsoft.com/office/drawing/2014/main" id="{9256C163-60A0-49AC-9FEA-A56ACF30FA33}"/>
              </a:ext>
            </a:extLst>
          </p:cNvPr>
          <p:cNvSpPr>
            <a:spLocks noGrp="1"/>
          </p:cNvSpPr>
          <p:nvPr>
            <p:ph idx="12" hasCustomPrompt="1"/>
          </p:nvPr>
        </p:nvSpPr>
        <p:spPr>
          <a:xfrm>
            <a:off x="4614397"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2 </a:t>
            </a:r>
            <a:r>
              <a:rPr lang="ja-JP" altLang="en-US" noProof="0" dirty="0"/>
              <a:t>のタイトル</a:t>
            </a:r>
          </a:p>
        </p:txBody>
      </p:sp>
      <p:sp>
        <p:nvSpPr>
          <p:cNvPr id="13" name="コンテンツ プレースホルダー 2">
            <a:extLst>
              <a:ext uri="{FF2B5EF4-FFF2-40B4-BE49-F238E27FC236}">
                <a16:creationId xmlns:a16="http://schemas.microsoft.com/office/drawing/2014/main" id="{FAF68729-4DB7-4514-BF22-9950FB3ECC3E}"/>
              </a:ext>
            </a:extLst>
          </p:cNvPr>
          <p:cNvSpPr>
            <a:spLocks noGrp="1"/>
          </p:cNvSpPr>
          <p:nvPr>
            <p:ph idx="13" hasCustomPrompt="1"/>
          </p:nvPr>
        </p:nvSpPr>
        <p:spPr>
          <a:xfrm>
            <a:off x="8434225"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3 </a:t>
            </a:r>
            <a:r>
              <a:rPr lang="ja-JP" altLang="en-US" noProof="0" dirty="0"/>
              <a:t>のタイトル</a:t>
            </a:r>
          </a:p>
        </p:txBody>
      </p:sp>
      <p:sp>
        <p:nvSpPr>
          <p:cNvPr id="14" name="長方形 6">
            <a:extLst>
              <a:ext uri="{FF2B5EF4-FFF2-40B4-BE49-F238E27FC236}">
                <a16:creationId xmlns:a16="http://schemas.microsoft.com/office/drawing/2014/main" id="{567F4AE9-9C59-4A3C-9E27-EFC9EE499EB4}"/>
              </a:ext>
              <a:ext uri="{C183D7F6-B498-43B3-948B-1728B52AA6E4}">
                <adec:decorative xmlns:adec="http://schemas.microsoft.com/office/drawing/2017/decorative" val="1"/>
              </a:ext>
            </a:extLst>
          </p:cNvPr>
          <p:cNvSpPr/>
          <p:nvPr userDrawn="1"/>
        </p:nvSpPr>
        <p:spPr>
          <a:xfrm>
            <a:off x="794568"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5" name="長方形 6">
            <a:extLst>
              <a:ext uri="{FF2B5EF4-FFF2-40B4-BE49-F238E27FC236}">
                <a16:creationId xmlns:a16="http://schemas.microsoft.com/office/drawing/2014/main" id="{3DA09F5A-AF46-4646-A84F-35C1002AF73E}"/>
              </a:ext>
              <a:ext uri="{C183D7F6-B498-43B3-948B-1728B52AA6E4}">
                <adec:decorative xmlns:adec="http://schemas.microsoft.com/office/drawing/2017/decorative" val="1"/>
              </a:ext>
            </a:extLst>
          </p:cNvPr>
          <p:cNvSpPr/>
          <p:nvPr userDrawn="1"/>
        </p:nvSpPr>
        <p:spPr>
          <a:xfrm flipH="1" flipV="1">
            <a:off x="794568"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6" name="長方形 6">
            <a:extLst>
              <a:ext uri="{FF2B5EF4-FFF2-40B4-BE49-F238E27FC236}">
                <a16:creationId xmlns:a16="http://schemas.microsoft.com/office/drawing/2014/main" id="{36D8447C-AA9F-491F-8EE4-A151146D11A9}"/>
              </a:ext>
              <a:ext uri="{C183D7F6-B498-43B3-948B-1728B52AA6E4}">
                <adec:decorative xmlns:adec="http://schemas.microsoft.com/office/drawing/2017/decorative" val="1"/>
              </a:ext>
            </a:extLst>
          </p:cNvPr>
          <p:cNvSpPr/>
          <p:nvPr userDrawn="1"/>
        </p:nvSpPr>
        <p:spPr>
          <a:xfrm>
            <a:off x="4608396"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7" name="長方形 6">
            <a:extLst>
              <a:ext uri="{FF2B5EF4-FFF2-40B4-BE49-F238E27FC236}">
                <a16:creationId xmlns:a16="http://schemas.microsoft.com/office/drawing/2014/main" id="{826B47AC-1601-4AA8-BEB3-930A9A37FC54}"/>
              </a:ext>
              <a:ext uri="{C183D7F6-B498-43B3-948B-1728B52AA6E4}">
                <adec:decorative xmlns:adec="http://schemas.microsoft.com/office/drawing/2017/decorative" val="1"/>
              </a:ext>
            </a:extLst>
          </p:cNvPr>
          <p:cNvSpPr/>
          <p:nvPr userDrawn="1"/>
        </p:nvSpPr>
        <p:spPr>
          <a:xfrm flipH="1" flipV="1">
            <a:off x="4608396"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8" name="長方形 6">
            <a:extLst>
              <a:ext uri="{FF2B5EF4-FFF2-40B4-BE49-F238E27FC236}">
                <a16:creationId xmlns:a16="http://schemas.microsoft.com/office/drawing/2014/main" id="{EFC9E01C-1D66-47F5-B8D1-BF6041620EE5}"/>
              </a:ext>
              <a:ext uri="{C183D7F6-B498-43B3-948B-1728B52AA6E4}">
                <adec:decorative xmlns:adec="http://schemas.microsoft.com/office/drawing/2017/decorative" val="1"/>
              </a:ext>
            </a:extLst>
          </p:cNvPr>
          <p:cNvSpPr/>
          <p:nvPr userDrawn="1"/>
        </p:nvSpPr>
        <p:spPr>
          <a:xfrm>
            <a:off x="8434225"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9" name="長方形 6">
            <a:extLst>
              <a:ext uri="{FF2B5EF4-FFF2-40B4-BE49-F238E27FC236}">
                <a16:creationId xmlns:a16="http://schemas.microsoft.com/office/drawing/2014/main" id="{9F5FC000-6DCF-4A02-B144-CC77E752DBA0}"/>
              </a:ext>
              <a:ext uri="{C183D7F6-B498-43B3-948B-1728B52AA6E4}">
                <adec:decorative xmlns:adec="http://schemas.microsoft.com/office/drawing/2017/decorative" val="1"/>
              </a:ext>
            </a:extLst>
          </p:cNvPr>
          <p:cNvSpPr/>
          <p:nvPr userDrawn="1"/>
        </p:nvSpPr>
        <p:spPr>
          <a:xfrm flipH="1" flipV="1">
            <a:off x="8434225"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pic>
        <p:nvPicPr>
          <p:cNvPr id="20" name="グラフィック 19" descr="右矢印">
            <a:extLst>
              <a:ext uri="{FF2B5EF4-FFF2-40B4-BE49-F238E27FC236}">
                <a16:creationId xmlns:a16="http://schemas.microsoft.com/office/drawing/2014/main" id="{74A090BA-639F-4C16-9838-60A32BE3A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4081865" y="3932250"/>
            <a:ext cx="220441" cy="376363"/>
          </a:xfrm>
          <a:prstGeom prst="rect">
            <a:avLst/>
          </a:prstGeom>
        </p:spPr>
      </p:pic>
      <p:pic>
        <p:nvPicPr>
          <p:cNvPr id="21" name="グラフィック 20" descr="右矢印">
            <a:extLst>
              <a:ext uri="{FF2B5EF4-FFF2-40B4-BE49-F238E27FC236}">
                <a16:creationId xmlns:a16="http://schemas.microsoft.com/office/drawing/2014/main" id="{DF58D762-A719-4FC3-BF9E-7B858F0D91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901693" y="3932250"/>
            <a:ext cx="220441" cy="376363"/>
          </a:xfrm>
          <a:prstGeom prst="rect">
            <a:avLst/>
          </a:prstGeom>
        </p:spPr>
      </p:pic>
    </p:spTree>
    <p:extLst>
      <p:ext uri="{BB962C8B-B14F-4D97-AF65-F5344CB8AC3E}">
        <p14:creationId xmlns:p14="http://schemas.microsoft.com/office/powerpoint/2010/main" val="132734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9" name="テキスト プレースホルダー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73151"/>
            <a:ext cx="608493" cy="201776"/>
          </a:xfrm>
        </p:spPr>
        <p:txBody>
          <a:bodyPr rtlCol="0" anchor="ctr"/>
          <a:lstStyle>
            <a:lvl1pPr marL="0" indent="0" algn="ctr">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年</a:t>
            </a:r>
          </a:p>
        </p:txBody>
      </p:sp>
      <p:sp>
        <p:nvSpPr>
          <p:cNvPr id="10" name="テキスト プレースホルダー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179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1" name="テキスト プレースホルダー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381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2" name="テキスト プレースホルダー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5833"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3" name="テキスト プレースホルダー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47850"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4" name="テキスト プレースホルダー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73151"/>
            <a:ext cx="608493" cy="201776"/>
          </a:xfrm>
        </p:spPr>
        <p:txBody>
          <a:bodyPr rtlCol="0" anchor="ctr"/>
          <a:lstStyle>
            <a:lvl1pPr marL="0" indent="0" algn="ctr">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年</a:t>
            </a:r>
          </a:p>
        </p:txBody>
      </p:sp>
      <p:sp>
        <p:nvSpPr>
          <p:cNvPr id="15" name="テキスト プレースホルダー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19867"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6" name="テキスト プレースホルダー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1884"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7" name="テキスト プレースホルダー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3901"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8" name="テキスト プレースホルダー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7995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9" name="テキスト プレースホルダー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5918"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0" name="テキスト プレースホルダー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07935"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1" name="テキスト プレースホルダー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196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2" name="テキスト プレースホルダー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398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3" name="テキスト プレースホルダー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599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4" name="テキスト プレースホルダー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6801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5" name="テキスト プレースホルダー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002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6" name="テキスト プレースホルダー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204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7" name="テキスト プレースホルダー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4063"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8" name="テキスト プレースホルダー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6080"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9" name="テキスト プレースホルダー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28097"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0" name="テキスト プレースホルダー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4148"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1" name="テキスト プレースホルダー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0114"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2" name="テキスト プレースホルダー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2131"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3" name="テキスト プレースホルダー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6165"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4" name="テキスト プレースホルダー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8818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5" name="テキスト プレースホルダー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5360988" y="2190750"/>
            <a:ext cx="1793875" cy="561975"/>
          </a:xfrm>
          <a:solidFill>
            <a:schemeClr val="bg1">
              <a:lumMod val="95000"/>
            </a:schemeClr>
          </a:solidFill>
          <a:ln>
            <a:noFill/>
          </a:ln>
        </p:spPr>
        <p:txBody>
          <a:bodyPr tIns="36000" rtlCol="0" anchor="t"/>
          <a:lstStyle>
            <a:lvl1pPr marL="0" indent="0" algn="ctr">
              <a:buNone/>
              <a:defRPr sz="16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アイテムのタイトル</a:t>
            </a:r>
          </a:p>
        </p:txBody>
      </p:sp>
      <p:sp>
        <p:nvSpPr>
          <p:cNvPr id="36" name="テキスト プレースホルダー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5412717" y="2505005"/>
            <a:ext cx="1690417" cy="224670"/>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月、年</a:t>
            </a:r>
          </a:p>
        </p:txBody>
      </p:sp>
      <p:sp>
        <p:nvSpPr>
          <p:cNvPr id="37" name="矢印:右 36">
            <a:extLst>
              <a:ext uri="{FF2B5EF4-FFF2-40B4-BE49-F238E27FC236}">
                <a16:creationId xmlns:a16="http://schemas.microsoft.com/office/drawing/2014/main" id="{A21A7A3E-FAE9-412E-9085-C5396DD58558}"/>
              </a:ext>
            </a:extLst>
          </p:cNvPr>
          <p:cNvSpPr/>
          <p:nvPr userDrawn="1"/>
        </p:nvSpPr>
        <p:spPr>
          <a:xfrm>
            <a:off x="388279" y="4008086"/>
            <a:ext cx="11415443" cy="97190"/>
          </a:xfrm>
          <a:prstGeom prst="rightArrow">
            <a:avLst>
              <a:gd name="adj1" fmla="val 100000"/>
              <a:gd name="adj2" fmla="val 859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solidFill>
                <a:schemeClr val="tx1">
                  <a:lumMod val="75000"/>
                  <a:lumOff val="2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0108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図プレースホルダー 4">
            <a:extLst>
              <a:ext uri="{FF2B5EF4-FFF2-40B4-BE49-F238E27FC236}">
                <a16:creationId xmlns:a16="http://schemas.microsoft.com/office/drawing/2014/main" id="{85FDB45C-8129-42FD-85BB-977F66FEA7E3}"/>
              </a:ext>
            </a:extLst>
          </p:cNvPr>
          <p:cNvSpPr>
            <a:spLocks noGrp="1"/>
          </p:cNvSpPr>
          <p:nvPr>
            <p:ph type="pic" sz="quarter" idx="12" hasCustomPrompt="1"/>
          </p:nvPr>
        </p:nvSpPr>
        <p:spPr>
          <a:xfrm>
            <a:off x="512915"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9" name="テキスト プレースホルダー 8">
            <a:extLst>
              <a:ext uri="{FF2B5EF4-FFF2-40B4-BE49-F238E27FC236}">
                <a16:creationId xmlns:a16="http://schemas.microsoft.com/office/drawing/2014/main" id="{65BC675B-B0CF-41E3-9A61-5C9C8185863E}"/>
              </a:ext>
            </a:extLst>
          </p:cNvPr>
          <p:cNvSpPr>
            <a:spLocks noGrp="1"/>
          </p:cNvSpPr>
          <p:nvPr>
            <p:ph type="body" sz="quarter" idx="13" hasCustomPrompt="1"/>
          </p:nvPr>
        </p:nvSpPr>
        <p:spPr>
          <a:xfrm>
            <a:off x="2055970"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0" name="テキスト プレースホルダー 10">
            <a:extLst>
              <a:ext uri="{FF2B5EF4-FFF2-40B4-BE49-F238E27FC236}">
                <a16:creationId xmlns:a16="http://schemas.microsoft.com/office/drawing/2014/main" id="{B199D9B2-D8DF-4F6F-9076-9976C85EA493}"/>
              </a:ext>
            </a:extLst>
          </p:cNvPr>
          <p:cNvSpPr>
            <a:spLocks noGrp="1"/>
          </p:cNvSpPr>
          <p:nvPr>
            <p:ph type="body" sz="quarter" idx="14" hasCustomPrompt="1"/>
          </p:nvPr>
        </p:nvSpPr>
        <p:spPr>
          <a:xfrm>
            <a:off x="512915"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1" name="テキスト プレースホルダー 8">
            <a:extLst>
              <a:ext uri="{FF2B5EF4-FFF2-40B4-BE49-F238E27FC236}">
                <a16:creationId xmlns:a16="http://schemas.microsoft.com/office/drawing/2014/main" id="{F83D3F97-C129-418E-B4E5-27919687902F}"/>
              </a:ext>
            </a:extLst>
          </p:cNvPr>
          <p:cNvSpPr>
            <a:spLocks noGrp="1"/>
          </p:cNvSpPr>
          <p:nvPr>
            <p:ph type="body" sz="quarter" idx="33" hasCustomPrompt="1"/>
          </p:nvPr>
        </p:nvSpPr>
        <p:spPr>
          <a:xfrm>
            <a:off x="2055970"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12" name="図プレースホルダー 4">
            <a:extLst>
              <a:ext uri="{FF2B5EF4-FFF2-40B4-BE49-F238E27FC236}">
                <a16:creationId xmlns:a16="http://schemas.microsoft.com/office/drawing/2014/main" id="{559091DF-E0B7-4867-B43C-3B02311C64A1}"/>
              </a:ext>
            </a:extLst>
          </p:cNvPr>
          <p:cNvSpPr>
            <a:spLocks noGrp="1"/>
          </p:cNvSpPr>
          <p:nvPr>
            <p:ph type="pic" sz="quarter" idx="34" hasCustomPrompt="1"/>
          </p:nvPr>
        </p:nvSpPr>
        <p:spPr>
          <a:xfrm>
            <a:off x="4523213"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13" name="テキスト プレースホルダー 8">
            <a:extLst>
              <a:ext uri="{FF2B5EF4-FFF2-40B4-BE49-F238E27FC236}">
                <a16:creationId xmlns:a16="http://schemas.microsoft.com/office/drawing/2014/main" id="{B89D4389-4870-4BAE-B233-955685FCBC65}"/>
              </a:ext>
            </a:extLst>
          </p:cNvPr>
          <p:cNvSpPr>
            <a:spLocks noGrp="1"/>
          </p:cNvSpPr>
          <p:nvPr>
            <p:ph type="body" sz="quarter" idx="35" hasCustomPrompt="1"/>
          </p:nvPr>
        </p:nvSpPr>
        <p:spPr>
          <a:xfrm>
            <a:off x="6061985"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4" name="テキスト プレースホルダー 10">
            <a:extLst>
              <a:ext uri="{FF2B5EF4-FFF2-40B4-BE49-F238E27FC236}">
                <a16:creationId xmlns:a16="http://schemas.microsoft.com/office/drawing/2014/main" id="{27F961F7-987F-4B95-AC48-08F4331BE905}"/>
              </a:ext>
            </a:extLst>
          </p:cNvPr>
          <p:cNvSpPr>
            <a:spLocks noGrp="1"/>
          </p:cNvSpPr>
          <p:nvPr>
            <p:ph type="body" sz="quarter" idx="36" hasCustomPrompt="1"/>
          </p:nvPr>
        </p:nvSpPr>
        <p:spPr>
          <a:xfrm>
            <a:off x="4518930"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5" name="テキスト プレースホルダー 8">
            <a:extLst>
              <a:ext uri="{FF2B5EF4-FFF2-40B4-BE49-F238E27FC236}">
                <a16:creationId xmlns:a16="http://schemas.microsoft.com/office/drawing/2014/main" id="{586A8311-6FEF-4231-B5DD-80FA52F5272F}"/>
              </a:ext>
            </a:extLst>
          </p:cNvPr>
          <p:cNvSpPr>
            <a:spLocks noGrp="1"/>
          </p:cNvSpPr>
          <p:nvPr>
            <p:ph type="body" sz="quarter" idx="37" hasCustomPrompt="1"/>
          </p:nvPr>
        </p:nvSpPr>
        <p:spPr>
          <a:xfrm>
            <a:off x="6061985"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16" name="図プレースホルダー 4">
            <a:extLst>
              <a:ext uri="{FF2B5EF4-FFF2-40B4-BE49-F238E27FC236}">
                <a16:creationId xmlns:a16="http://schemas.microsoft.com/office/drawing/2014/main" id="{A6A8345C-014C-4AD2-8529-29D0E8EECAB5}"/>
              </a:ext>
            </a:extLst>
          </p:cNvPr>
          <p:cNvSpPr>
            <a:spLocks noGrp="1"/>
          </p:cNvSpPr>
          <p:nvPr>
            <p:ph type="pic" sz="quarter" idx="38" hasCustomPrompt="1"/>
          </p:nvPr>
        </p:nvSpPr>
        <p:spPr>
          <a:xfrm>
            <a:off x="8533512"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17" name="テキスト プレースホルダー 8">
            <a:extLst>
              <a:ext uri="{FF2B5EF4-FFF2-40B4-BE49-F238E27FC236}">
                <a16:creationId xmlns:a16="http://schemas.microsoft.com/office/drawing/2014/main" id="{4C771BB0-7999-4A45-A6BB-56C98E978E83}"/>
              </a:ext>
            </a:extLst>
          </p:cNvPr>
          <p:cNvSpPr>
            <a:spLocks noGrp="1"/>
          </p:cNvSpPr>
          <p:nvPr>
            <p:ph type="body" sz="quarter" idx="39" hasCustomPrompt="1"/>
          </p:nvPr>
        </p:nvSpPr>
        <p:spPr>
          <a:xfrm>
            <a:off x="10068000"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8" name="テキスト プレースホルダー 10">
            <a:extLst>
              <a:ext uri="{FF2B5EF4-FFF2-40B4-BE49-F238E27FC236}">
                <a16:creationId xmlns:a16="http://schemas.microsoft.com/office/drawing/2014/main" id="{9FC27C2C-A218-4626-9D04-ECC36D852E8F}"/>
              </a:ext>
            </a:extLst>
          </p:cNvPr>
          <p:cNvSpPr>
            <a:spLocks noGrp="1"/>
          </p:cNvSpPr>
          <p:nvPr>
            <p:ph type="body" sz="quarter" idx="40" hasCustomPrompt="1"/>
          </p:nvPr>
        </p:nvSpPr>
        <p:spPr>
          <a:xfrm>
            <a:off x="8524945"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9" name="テキスト プレースホルダー 8">
            <a:extLst>
              <a:ext uri="{FF2B5EF4-FFF2-40B4-BE49-F238E27FC236}">
                <a16:creationId xmlns:a16="http://schemas.microsoft.com/office/drawing/2014/main" id="{15F0F321-195A-45FE-9F4E-2DE6EFF480E8}"/>
              </a:ext>
            </a:extLst>
          </p:cNvPr>
          <p:cNvSpPr>
            <a:spLocks noGrp="1"/>
          </p:cNvSpPr>
          <p:nvPr>
            <p:ph type="body" sz="quarter" idx="41" hasCustomPrompt="1"/>
          </p:nvPr>
        </p:nvSpPr>
        <p:spPr>
          <a:xfrm>
            <a:off x="10068000"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20" name="長方形 6">
            <a:extLst>
              <a:ext uri="{FF2B5EF4-FFF2-40B4-BE49-F238E27FC236}">
                <a16:creationId xmlns:a16="http://schemas.microsoft.com/office/drawing/2014/main" id="{A31AFB6F-80F0-4E69-8E48-7431E389859C}"/>
              </a:ext>
              <a:ext uri="{C183D7F6-B498-43B3-948B-1728B52AA6E4}">
                <adec:decorative xmlns:adec="http://schemas.microsoft.com/office/drawing/2017/decorative" val="1"/>
              </a:ext>
            </a:extLst>
          </p:cNvPr>
          <p:cNvSpPr/>
          <p:nvPr userDrawn="1"/>
        </p:nvSpPr>
        <p:spPr>
          <a:xfrm>
            <a:off x="2055970"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1" name="長方形 6">
            <a:extLst>
              <a:ext uri="{FF2B5EF4-FFF2-40B4-BE49-F238E27FC236}">
                <a16:creationId xmlns:a16="http://schemas.microsoft.com/office/drawing/2014/main" id="{115CE1DD-8B35-4422-9BB1-DB18FB6B5955}"/>
              </a:ext>
              <a:ext uri="{C183D7F6-B498-43B3-948B-1728B52AA6E4}">
                <adec:decorative xmlns:adec="http://schemas.microsoft.com/office/drawing/2017/decorative" val="1"/>
              </a:ext>
            </a:extLst>
          </p:cNvPr>
          <p:cNvSpPr/>
          <p:nvPr userDrawn="1"/>
        </p:nvSpPr>
        <p:spPr>
          <a:xfrm>
            <a:off x="6061985"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2" name="長方形 6">
            <a:extLst>
              <a:ext uri="{FF2B5EF4-FFF2-40B4-BE49-F238E27FC236}">
                <a16:creationId xmlns:a16="http://schemas.microsoft.com/office/drawing/2014/main" id="{C174B088-E2BB-4A47-A4CE-403CAE0149F8}"/>
              </a:ext>
              <a:ext uri="{C183D7F6-B498-43B3-948B-1728B52AA6E4}">
                <adec:decorative xmlns:adec="http://schemas.microsoft.com/office/drawing/2017/decorative" val="1"/>
              </a:ext>
            </a:extLst>
          </p:cNvPr>
          <p:cNvSpPr/>
          <p:nvPr userDrawn="1"/>
        </p:nvSpPr>
        <p:spPr>
          <a:xfrm>
            <a:off x="10067999"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3864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テキスト プレースホルダー 8">
            <a:extLst>
              <a:ext uri="{FF2B5EF4-FFF2-40B4-BE49-F238E27FC236}">
                <a16:creationId xmlns:a16="http://schemas.microsoft.com/office/drawing/2014/main" id="{6B292F32-22A3-4DBC-93C9-F66C5F87D4EE}"/>
              </a:ext>
            </a:extLst>
          </p:cNvPr>
          <p:cNvSpPr>
            <a:spLocks noGrp="1"/>
          </p:cNvSpPr>
          <p:nvPr>
            <p:ph type="body" sz="quarter" idx="17" hasCustomPrompt="1"/>
          </p:nvPr>
        </p:nvSpPr>
        <p:spPr>
          <a:xfrm>
            <a:off x="431800"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9" name="テキスト プレースホルダー 10">
            <a:extLst>
              <a:ext uri="{FF2B5EF4-FFF2-40B4-BE49-F238E27FC236}">
                <a16:creationId xmlns:a16="http://schemas.microsoft.com/office/drawing/2014/main" id="{2AE8CF21-3DA6-45E6-9CB4-F48688C3B744}"/>
              </a:ext>
            </a:extLst>
          </p:cNvPr>
          <p:cNvSpPr>
            <a:spLocks noGrp="1"/>
          </p:cNvSpPr>
          <p:nvPr>
            <p:ph type="body" sz="quarter" idx="18" hasCustomPrompt="1"/>
          </p:nvPr>
        </p:nvSpPr>
        <p:spPr>
          <a:xfrm>
            <a:off x="431800"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0" name="テキスト プレースホルダー 8">
            <a:extLst>
              <a:ext uri="{FF2B5EF4-FFF2-40B4-BE49-F238E27FC236}">
                <a16:creationId xmlns:a16="http://schemas.microsoft.com/office/drawing/2014/main" id="{3FBB809B-C7A4-40BB-A5F6-0692C7B3E74A}"/>
              </a:ext>
            </a:extLst>
          </p:cNvPr>
          <p:cNvSpPr>
            <a:spLocks noGrp="1"/>
          </p:cNvSpPr>
          <p:nvPr>
            <p:ph type="body" sz="quarter" idx="33" hasCustomPrompt="1"/>
          </p:nvPr>
        </p:nvSpPr>
        <p:spPr>
          <a:xfrm>
            <a:off x="2375703"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1" name="テキスト プレースホルダー 10">
            <a:extLst>
              <a:ext uri="{FF2B5EF4-FFF2-40B4-BE49-F238E27FC236}">
                <a16:creationId xmlns:a16="http://schemas.microsoft.com/office/drawing/2014/main" id="{5822DE8D-141C-4FC8-8690-DC699987557A}"/>
              </a:ext>
            </a:extLst>
          </p:cNvPr>
          <p:cNvSpPr>
            <a:spLocks noGrp="1"/>
          </p:cNvSpPr>
          <p:nvPr>
            <p:ph type="body" sz="quarter" idx="34" hasCustomPrompt="1"/>
          </p:nvPr>
        </p:nvSpPr>
        <p:spPr>
          <a:xfrm>
            <a:off x="2375703"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2" name="テキスト プレースホルダー 8">
            <a:extLst>
              <a:ext uri="{FF2B5EF4-FFF2-40B4-BE49-F238E27FC236}">
                <a16:creationId xmlns:a16="http://schemas.microsoft.com/office/drawing/2014/main" id="{8BFF2A50-B1BC-445F-AAF4-5EF044B5B219}"/>
              </a:ext>
            </a:extLst>
          </p:cNvPr>
          <p:cNvSpPr>
            <a:spLocks noGrp="1"/>
          </p:cNvSpPr>
          <p:nvPr>
            <p:ph type="body" sz="quarter" idx="35" hasCustomPrompt="1"/>
          </p:nvPr>
        </p:nvSpPr>
        <p:spPr>
          <a:xfrm>
            <a:off x="4319606"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3" name="テキスト プレースホルダー 10">
            <a:extLst>
              <a:ext uri="{FF2B5EF4-FFF2-40B4-BE49-F238E27FC236}">
                <a16:creationId xmlns:a16="http://schemas.microsoft.com/office/drawing/2014/main" id="{50ED32C1-427F-4852-93EF-04246DAB6E09}"/>
              </a:ext>
            </a:extLst>
          </p:cNvPr>
          <p:cNvSpPr>
            <a:spLocks noGrp="1"/>
          </p:cNvSpPr>
          <p:nvPr>
            <p:ph type="body" sz="quarter" idx="36" hasCustomPrompt="1"/>
          </p:nvPr>
        </p:nvSpPr>
        <p:spPr>
          <a:xfrm>
            <a:off x="4319606"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4" name="テキスト プレースホルダー 8">
            <a:extLst>
              <a:ext uri="{FF2B5EF4-FFF2-40B4-BE49-F238E27FC236}">
                <a16:creationId xmlns:a16="http://schemas.microsoft.com/office/drawing/2014/main" id="{4B8DDBCF-B9FF-412C-BB0A-F20DF81F3CCB}"/>
              </a:ext>
            </a:extLst>
          </p:cNvPr>
          <p:cNvSpPr>
            <a:spLocks noGrp="1"/>
          </p:cNvSpPr>
          <p:nvPr>
            <p:ph type="body" sz="quarter" idx="37" hasCustomPrompt="1"/>
          </p:nvPr>
        </p:nvSpPr>
        <p:spPr>
          <a:xfrm>
            <a:off x="6263509"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5" name="テキスト プレースホルダー 10">
            <a:extLst>
              <a:ext uri="{FF2B5EF4-FFF2-40B4-BE49-F238E27FC236}">
                <a16:creationId xmlns:a16="http://schemas.microsoft.com/office/drawing/2014/main" id="{E5554625-705D-43C2-BB3F-07E4FB3A8857}"/>
              </a:ext>
            </a:extLst>
          </p:cNvPr>
          <p:cNvSpPr>
            <a:spLocks noGrp="1"/>
          </p:cNvSpPr>
          <p:nvPr>
            <p:ph type="body" sz="quarter" idx="38" hasCustomPrompt="1"/>
          </p:nvPr>
        </p:nvSpPr>
        <p:spPr>
          <a:xfrm>
            <a:off x="6263509"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6" name="テキスト プレースホルダー 8">
            <a:extLst>
              <a:ext uri="{FF2B5EF4-FFF2-40B4-BE49-F238E27FC236}">
                <a16:creationId xmlns:a16="http://schemas.microsoft.com/office/drawing/2014/main" id="{695A6D51-51C5-4128-9C65-70256D07FEBB}"/>
              </a:ext>
            </a:extLst>
          </p:cNvPr>
          <p:cNvSpPr>
            <a:spLocks noGrp="1"/>
          </p:cNvSpPr>
          <p:nvPr>
            <p:ph type="body" sz="quarter" idx="39" hasCustomPrompt="1"/>
          </p:nvPr>
        </p:nvSpPr>
        <p:spPr>
          <a:xfrm>
            <a:off x="8207412"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7" name="テキスト プレースホルダー 10">
            <a:extLst>
              <a:ext uri="{FF2B5EF4-FFF2-40B4-BE49-F238E27FC236}">
                <a16:creationId xmlns:a16="http://schemas.microsoft.com/office/drawing/2014/main" id="{94020390-663C-426B-A32A-7DD435D35428}"/>
              </a:ext>
            </a:extLst>
          </p:cNvPr>
          <p:cNvSpPr>
            <a:spLocks noGrp="1"/>
          </p:cNvSpPr>
          <p:nvPr>
            <p:ph type="body" sz="quarter" idx="40" hasCustomPrompt="1"/>
          </p:nvPr>
        </p:nvSpPr>
        <p:spPr>
          <a:xfrm>
            <a:off x="8207412"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8" name="図プレースホルダー 15">
            <a:extLst>
              <a:ext uri="{FF2B5EF4-FFF2-40B4-BE49-F238E27FC236}">
                <a16:creationId xmlns:a16="http://schemas.microsoft.com/office/drawing/2014/main" id="{A5BFEA69-91F2-4BAB-BC3E-F4494C809953}"/>
              </a:ext>
            </a:extLst>
          </p:cNvPr>
          <p:cNvSpPr>
            <a:spLocks noGrp="1"/>
          </p:cNvSpPr>
          <p:nvPr>
            <p:ph type="pic" sz="quarter" idx="41"/>
          </p:nvPr>
        </p:nvSpPr>
        <p:spPr>
          <a:xfrm>
            <a:off x="431800"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9" name="図プレースホルダー 15">
            <a:extLst>
              <a:ext uri="{FF2B5EF4-FFF2-40B4-BE49-F238E27FC236}">
                <a16:creationId xmlns:a16="http://schemas.microsoft.com/office/drawing/2014/main" id="{4D9A8C49-F2A0-4F67-A4E0-B5FBBE0A8DFD}"/>
              </a:ext>
            </a:extLst>
          </p:cNvPr>
          <p:cNvSpPr>
            <a:spLocks noGrp="1"/>
          </p:cNvSpPr>
          <p:nvPr>
            <p:ph type="pic" sz="quarter" idx="42"/>
          </p:nvPr>
        </p:nvSpPr>
        <p:spPr>
          <a:xfrm>
            <a:off x="2375703"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622E18C4-0DBF-4C58-A1B6-1E6A1D521733}"/>
              </a:ext>
            </a:extLst>
          </p:cNvPr>
          <p:cNvSpPr>
            <a:spLocks noGrp="1"/>
          </p:cNvSpPr>
          <p:nvPr>
            <p:ph type="pic" sz="quarter" idx="43"/>
          </p:nvPr>
        </p:nvSpPr>
        <p:spPr>
          <a:xfrm>
            <a:off x="4319606"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0F58001D-98C8-4213-9315-4990EFFEFD8E}"/>
              </a:ext>
            </a:extLst>
          </p:cNvPr>
          <p:cNvSpPr>
            <a:spLocks noGrp="1"/>
          </p:cNvSpPr>
          <p:nvPr>
            <p:ph type="pic" sz="quarter" idx="44"/>
          </p:nvPr>
        </p:nvSpPr>
        <p:spPr>
          <a:xfrm>
            <a:off x="6263509"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図プレースホルダー 15">
            <a:extLst>
              <a:ext uri="{FF2B5EF4-FFF2-40B4-BE49-F238E27FC236}">
                <a16:creationId xmlns:a16="http://schemas.microsoft.com/office/drawing/2014/main" id="{940802B1-FF22-4F45-8475-AB393E6CF883}"/>
              </a:ext>
            </a:extLst>
          </p:cNvPr>
          <p:cNvSpPr>
            <a:spLocks noGrp="1"/>
          </p:cNvSpPr>
          <p:nvPr>
            <p:ph type="pic" sz="quarter" idx="45"/>
          </p:nvPr>
        </p:nvSpPr>
        <p:spPr>
          <a:xfrm>
            <a:off x="8207412"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3" name="テキスト プレースホルダー 8">
            <a:extLst>
              <a:ext uri="{FF2B5EF4-FFF2-40B4-BE49-F238E27FC236}">
                <a16:creationId xmlns:a16="http://schemas.microsoft.com/office/drawing/2014/main" id="{5C2D6443-41AF-4535-B6F7-4BB6BE08976E}"/>
              </a:ext>
            </a:extLst>
          </p:cNvPr>
          <p:cNvSpPr>
            <a:spLocks noGrp="1"/>
          </p:cNvSpPr>
          <p:nvPr>
            <p:ph type="body" sz="quarter" idx="46" hasCustomPrompt="1"/>
          </p:nvPr>
        </p:nvSpPr>
        <p:spPr>
          <a:xfrm>
            <a:off x="10151313"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24" name="テキスト プレースホルダー 10">
            <a:extLst>
              <a:ext uri="{FF2B5EF4-FFF2-40B4-BE49-F238E27FC236}">
                <a16:creationId xmlns:a16="http://schemas.microsoft.com/office/drawing/2014/main" id="{A671736E-3711-4DA1-AF16-23EEC87C86C8}"/>
              </a:ext>
            </a:extLst>
          </p:cNvPr>
          <p:cNvSpPr>
            <a:spLocks noGrp="1"/>
          </p:cNvSpPr>
          <p:nvPr>
            <p:ph type="body" sz="quarter" idx="47" hasCustomPrompt="1"/>
          </p:nvPr>
        </p:nvSpPr>
        <p:spPr>
          <a:xfrm>
            <a:off x="10151313"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25" name="図プレースホルダー 15">
            <a:extLst>
              <a:ext uri="{FF2B5EF4-FFF2-40B4-BE49-F238E27FC236}">
                <a16:creationId xmlns:a16="http://schemas.microsoft.com/office/drawing/2014/main" id="{1FED522C-94B3-41E3-A83A-E03843DE7551}"/>
              </a:ext>
            </a:extLst>
          </p:cNvPr>
          <p:cNvSpPr>
            <a:spLocks noGrp="1"/>
          </p:cNvSpPr>
          <p:nvPr>
            <p:ph type="pic" sz="quarter" idx="48"/>
          </p:nvPr>
        </p:nvSpPr>
        <p:spPr>
          <a:xfrm>
            <a:off x="10151313"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06129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列 3">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フッター プレースホルダー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8" name="スライド番号プレースホルダー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テキスト プレースホルダー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12" name="図プレースホルダー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rtlCol="0" anchor="ctr"/>
          <a:lstStyle>
            <a:lvl1pPr marL="0" indent="0" algn="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13" name="長方形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rtlCol="0" anchor="b"/>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表紙のタイトル </a:t>
            </a:r>
            <a:r>
              <a:rPr lang="en-US" altLang="ja-JP" noProof="0" dirty="0"/>
              <a:t>2</a:t>
            </a:r>
            <a:endParaRPr lang="ja-JP" altLang="en-US" noProof="0" dirty="0"/>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6" name="図プレースホルダー 5">
            <a:extLst>
              <a:ext uri="{FF2B5EF4-FFF2-40B4-BE49-F238E27FC236}">
                <a16:creationId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145444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列 5">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フッター プレースホルダー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8" name="スライド番号プレースホルダー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3" name="テキスト プレースホルダー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5" name="テキスト プレースホルダー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7" name="テキスト プレースホルダー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フッター プレースホルダー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11" name="スライド番号プレースホルダー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8" name="テキスト プレースホルダー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2" name="テキスト プレースホルダー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rtlCol="0"/>
          <a:lstStyle>
            <a:lvl1pPr marL="0" indent="0">
              <a:buNone/>
              <a:defRPr sz="2400" b="1"/>
            </a:lvl1pPr>
          </a:lstStyle>
          <a:p>
            <a:pPr lvl="0" rtl="0"/>
            <a:r>
              <a:rPr lang="ja-JP" altLang="en-US" noProof="0"/>
              <a:t>マスター テキストの書式設定</a:t>
            </a:r>
          </a:p>
        </p:txBody>
      </p:sp>
      <p:cxnSp>
        <p:nvCxnSpPr>
          <p:cNvPr id="9" name="直線​​コネクタ(S) 8">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userDrawn="1"/>
        </p:nvCxnSpPr>
        <p:spPr>
          <a:xfrm>
            <a:off x="6101944" y="2185851"/>
            <a:ext cx="0" cy="26273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6" name="スライド番号プレースホルダー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2" name="タイトル 1">
            <a:extLst>
              <a:ext uri="{FF2B5EF4-FFF2-40B4-BE49-F238E27FC236}">
                <a16:creationId xmlns:a16="http://schemas.microsoft.com/office/drawing/2014/main" id="{698C95A7-836C-4CD7-8EB0-6C95903F0A05}"/>
              </a:ext>
            </a:extLst>
          </p:cNvPr>
          <p:cNvSpPr>
            <a:spLocks noGrp="1"/>
          </p:cNvSpPr>
          <p:nvPr>
            <p:ph type="title"/>
          </p:nvPr>
        </p:nvSpPr>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タイトル スライド">
    <p:spTree>
      <p:nvGrpSpPr>
        <p:cNvPr id="1" name=""/>
        <p:cNvGrpSpPr/>
        <p:nvPr/>
      </p:nvGrpSpPr>
      <p:grpSpPr>
        <a:xfrm>
          <a:off x="0" y="0"/>
          <a:ext cx="0" cy="0"/>
          <a:chOff x="0" y="0"/>
          <a:chExt cx="0" cy="0"/>
        </a:xfrm>
      </p:grpSpPr>
      <p:sp>
        <p:nvSpPr>
          <p:cNvPr id="12" name="図プレースホルダー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1116000" rIns="0" rtlCol="0" anchor="t"/>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13" name="長方形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2448000" rtlCol="0" anchor="b"/>
          <a:lstStyle>
            <a:lvl1pPr algn="l">
              <a:defRPr sz="66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ありがとうございます</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1038224" y="4504149"/>
            <a:ext cx="3349381" cy="252000"/>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dirty="0"/>
              <a:t>フル ネーム</a:t>
            </a:r>
          </a:p>
        </p:txBody>
      </p:sp>
      <p:sp>
        <p:nvSpPr>
          <p:cNvPr id="5" name="テキスト プレースホルダー 4">
            <a:extLst>
              <a:ext uri="{FF2B5EF4-FFF2-40B4-BE49-F238E27FC236}">
                <a16:creationId xmlns:a16="http://schemas.microsoft.com/office/drawing/2014/main" id="{4BFF1D51-2F23-4712-A1F0-725B32B9F42F}"/>
              </a:ext>
            </a:extLst>
          </p:cNvPr>
          <p:cNvSpPr>
            <a:spLocks noGrp="1"/>
          </p:cNvSpPr>
          <p:nvPr>
            <p:ph type="body" sz="quarter" idx="15" hasCustomPrompt="1"/>
          </p:nvPr>
        </p:nvSpPr>
        <p:spPr>
          <a:xfrm>
            <a:off x="1038224" y="4908147"/>
            <a:ext cx="3349381" cy="252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電話</a:t>
            </a:r>
          </a:p>
        </p:txBody>
      </p:sp>
      <p:sp>
        <p:nvSpPr>
          <p:cNvPr id="11" name="テキスト プレースホルダー 10">
            <a:extLst>
              <a:ext uri="{FF2B5EF4-FFF2-40B4-BE49-F238E27FC236}">
                <a16:creationId xmlns:a16="http://schemas.microsoft.com/office/drawing/2014/main" id="{3BDABCD1-5D5B-40B2-8066-B5C93CEEC105}"/>
              </a:ext>
            </a:extLst>
          </p:cNvPr>
          <p:cNvSpPr>
            <a:spLocks noGrp="1"/>
          </p:cNvSpPr>
          <p:nvPr>
            <p:ph type="body" sz="quarter" idx="16" hasCustomPrompt="1"/>
          </p:nvPr>
        </p:nvSpPr>
        <p:spPr>
          <a:xfrm>
            <a:off x="1038631" y="5312145"/>
            <a:ext cx="3349381" cy="252000"/>
          </a:xfrm>
        </p:spPr>
        <p:txBody>
          <a:bodyPr rtlCol="0"/>
          <a:lstStyle>
            <a:lvl1pPr marL="0" indent="0">
              <a:buNone/>
              <a:defRPr>
                <a:latin typeface="Meiryo UI" panose="020B0604030504040204" pitchFamily="50" charset="-128"/>
                <a:ea typeface="Meiryo UI" panose="020B0604030504040204" pitchFamily="50" charset="-128"/>
              </a:defRPr>
            </a:lvl1pPr>
          </a:lstStyle>
          <a:p>
            <a:pPr lvl="0" rtl="0"/>
            <a:r>
              <a:rPr lang="ja-JP" altLang="en-US" noProof="0" dirty="0"/>
              <a:t>メール</a:t>
            </a:r>
          </a:p>
        </p:txBody>
      </p:sp>
      <p:sp>
        <p:nvSpPr>
          <p:cNvPr id="16" name="テキスト プレースホルダー 15">
            <a:extLst>
              <a:ext uri="{FF2B5EF4-FFF2-40B4-BE49-F238E27FC236}">
                <a16:creationId xmlns:a16="http://schemas.microsoft.com/office/drawing/2014/main" id="{38902124-F995-42DE-9ABC-A5670119893D}"/>
              </a:ext>
            </a:extLst>
          </p:cNvPr>
          <p:cNvSpPr>
            <a:spLocks noGrp="1"/>
          </p:cNvSpPr>
          <p:nvPr>
            <p:ph type="body" sz="quarter" idx="17" hasCustomPrompt="1"/>
          </p:nvPr>
        </p:nvSpPr>
        <p:spPr>
          <a:xfrm>
            <a:off x="1026094" y="5715370"/>
            <a:ext cx="3350644" cy="252413"/>
          </a:xfrm>
        </p:spPr>
        <p:txBody>
          <a:bodyPr rtlCol="0"/>
          <a:lstStyle>
            <a:lvl1pPr marL="0" indent="0">
              <a:buNone/>
              <a:defRPr>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a:t>
            </a:r>
          </a:p>
        </p:txBody>
      </p:sp>
    </p:spTree>
    <p:extLst>
      <p:ext uri="{BB962C8B-B14F-4D97-AF65-F5344CB8AC3E}">
        <p14:creationId xmlns:p14="http://schemas.microsoft.com/office/powerpoint/2010/main" val="310474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013450"/>
          </a:xfrm>
          <a:solidFill>
            <a:schemeClr val="bg1">
              <a:lumMod val="95000"/>
            </a:schemeClr>
          </a:solidFill>
        </p:spPr>
        <p:txBody>
          <a:bodyPr lIns="576000" tIns="0" rIns="36000" bIns="0" rtlCol="0" anchor="ctr"/>
          <a:lstStyle>
            <a:lvl1pPr marL="0" indent="0" algn="l">
              <a:buNone/>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2000" tIns="72000" rIns="288000" bIns="1404000" rtlCol="0" anchor="b"/>
          <a:lstStyle>
            <a:lvl1pPr algn="l">
              <a:defRPr sz="5000">
                <a:solidFill>
                  <a:schemeClr val="tx1">
                    <a:lumMod val="75000"/>
                    <a:lumOff val="25000"/>
                  </a:schemeClr>
                </a:solidFill>
              </a:defRPr>
            </a:lvl1pPr>
          </a:lstStyle>
          <a:p>
            <a:pPr rtl="0"/>
            <a:r>
              <a:rPr lang="ja-JP" altLang="en-US" noProof="0" dirty="0"/>
              <a:t>区切り線スライド タイトル</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7652806" y="4837186"/>
            <a:ext cx="3932788" cy="750814"/>
          </a:xfrm>
          <a:noFill/>
        </p:spPr>
        <p:txBody>
          <a:bodyPr lIns="0" tIns="0" rIns="0" bIns="0" rtlCol="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5" name="スライド番号プレースホルダー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9" name="フッター プレースホルダー 8">
            <a:extLst>
              <a:ext uri="{FF2B5EF4-FFF2-40B4-BE49-F238E27FC236}">
                <a16:creationId xmlns:a16="http://schemas.microsoft.com/office/drawing/2014/main" id="{827C91B9-2B28-435F-8A65-9FB91CE2F765}"/>
              </a:ext>
            </a:extLst>
          </p:cNvPr>
          <p:cNvSpPr>
            <a:spLocks noGrp="1"/>
          </p:cNvSpPr>
          <p:nvPr>
            <p:ph type="ftr" sz="quarter" idx="12"/>
          </p:nvPr>
        </p:nvSpPr>
        <p:spPr/>
        <p:txBody>
          <a:bodyPr rtlCol="0"/>
          <a:lstStyle/>
          <a:p>
            <a:pPr rtl="0"/>
            <a:r>
              <a:rPr lang="ja-JP" altLang="en-US" noProof="0" dirty="0"/>
              <a:t>フッターを追加</a:t>
            </a:r>
          </a:p>
        </p:txBody>
      </p:sp>
      <p:sp>
        <p:nvSpPr>
          <p:cNvPr id="8" name="図プレースホルダー 5">
            <a:extLst>
              <a:ext uri="{FF2B5EF4-FFF2-40B4-BE49-F238E27FC236}">
                <a16:creationId xmlns:a16="http://schemas.microsoft.com/office/drawing/2014/main" id="{22A84B62-AFF6-45B7-8ACB-FE91AB69BFEA}"/>
              </a:ext>
            </a:extLst>
          </p:cNvPr>
          <p:cNvSpPr>
            <a:spLocks noGrp="1"/>
          </p:cNvSpPr>
          <p:nvPr>
            <p:ph type="pic" sz="quarter" idx="14"/>
          </p:nvPr>
        </p:nvSpPr>
        <p:spPr>
          <a:xfrm>
            <a:off x="7652806" y="764519"/>
            <a:ext cx="3932788" cy="1872000"/>
          </a:xfrm>
          <a:solidFill>
            <a:schemeClr val="bg1">
              <a:lumMod val="95000"/>
            </a:schemeClr>
          </a:solidFill>
        </p:spPr>
        <p:txBody>
          <a:bodyPr rtlCol="0" anchor="ctr"/>
          <a:lstStyle>
            <a:lvl1pPr marL="0" indent="0" algn="ctr">
              <a:buNone/>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64896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2000" tIns="72000" rIns="288000" bIns="1404000" rtlCol="0" anchor="b"/>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クリックしてタイトルを編集する</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7652806" y="4837186"/>
            <a:ext cx="3932788" cy="750814"/>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5" name="スライド番号プレースホルダー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rtlCol="0"/>
          <a:lstStyle>
            <a:lvl1pPr>
              <a:defRPr>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9" name="フッター プレースホルダー 8">
            <a:extLst>
              <a:ext uri="{FF2B5EF4-FFF2-40B4-BE49-F238E27FC236}">
                <a16:creationId xmlns:a16="http://schemas.microsoft.com/office/drawing/2014/main" id="{827C91B9-2B28-435F-8A65-9FB91CE2F765}"/>
              </a:ext>
            </a:extLst>
          </p:cNvPr>
          <p:cNvSpPr>
            <a:spLocks noGrp="1"/>
          </p:cNvSpPr>
          <p:nvPr>
            <p:ph type="ftr" sz="quarter" idx="12"/>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12" name="図プレースホルダー 5">
            <a:extLst>
              <a:ext uri="{FF2B5EF4-FFF2-40B4-BE49-F238E27FC236}">
                <a16:creationId xmlns:a16="http://schemas.microsoft.com/office/drawing/2014/main" id="{3B9EDE4C-506D-4501-A8C1-766F17FB5C04}"/>
              </a:ext>
            </a:extLst>
          </p:cNvPr>
          <p:cNvSpPr>
            <a:spLocks noGrp="1"/>
          </p:cNvSpPr>
          <p:nvPr>
            <p:ph type="pic" sz="quarter" idx="16"/>
          </p:nvPr>
        </p:nvSpPr>
        <p:spPr>
          <a:xfrm>
            <a:off x="7652806" y="764519"/>
            <a:ext cx="1872000" cy="1872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3" name="図プレースホルダー 5">
            <a:extLst>
              <a:ext uri="{FF2B5EF4-FFF2-40B4-BE49-F238E27FC236}">
                <a16:creationId xmlns:a16="http://schemas.microsoft.com/office/drawing/2014/main" id="{2A359302-DDE8-41C2-8232-50B1223BEA25}"/>
              </a:ext>
            </a:extLst>
          </p:cNvPr>
          <p:cNvSpPr>
            <a:spLocks noGrp="1"/>
          </p:cNvSpPr>
          <p:nvPr>
            <p:ph type="pic" sz="quarter" idx="17"/>
          </p:nvPr>
        </p:nvSpPr>
        <p:spPr>
          <a:xfrm>
            <a:off x="9713594" y="764519"/>
            <a:ext cx="1872000" cy="1872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6" name="テキスト プレースホルダー 15">
            <a:extLst>
              <a:ext uri="{FF2B5EF4-FFF2-40B4-BE49-F238E27FC236}">
                <a16:creationId xmlns:a16="http://schemas.microsoft.com/office/drawing/2014/main" id="{B975D864-7312-481A-A5DD-E3B6C5B41BDB}"/>
              </a:ext>
            </a:extLst>
          </p:cNvPr>
          <p:cNvSpPr>
            <a:spLocks noGrp="1"/>
          </p:cNvSpPr>
          <p:nvPr>
            <p:ph type="body" sz="quarter" idx="18"/>
          </p:nvPr>
        </p:nvSpPr>
        <p:spPr>
          <a:xfrm>
            <a:off x="424800" y="3327399"/>
            <a:ext cx="6350000" cy="2560498"/>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175520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8">
            <a:extLst>
              <a:ext uri="{FF2B5EF4-FFF2-40B4-BE49-F238E27FC236}">
                <a16:creationId xmlns:a16="http://schemas.microsoft.com/office/drawing/2014/main" id="{31898370-0247-41A8-AF7A-6DD67D2AEDB1}"/>
              </a:ext>
            </a:extLst>
          </p:cNvPr>
          <p:cNvSpPr>
            <a:spLocks noGrp="1"/>
          </p:cNvSpPr>
          <p:nvPr>
            <p:ph type="body" sz="quarter" idx="17" hasCustomPrompt="1"/>
          </p:nvPr>
        </p:nvSpPr>
        <p:spPr>
          <a:xfrm>
            <a:off x="4318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8" name="テキスト プレースホルダー 10">
            <a:extLst>
              <a:ext uri="{FF2B5EF4-FFF2-40B4-BE49-F238E27FC236}">
                <a16:creationId xmlns:a16="http://schemas.microsoft.com/office/drawing/2014/main" id="{697E4DC3-72E4-4678-9EB9-18EF75AE1A59}"/>
              </a:ext>
            </a:extLst>
          </p:cNvPr>
          <p:cNvSpPr>
            <a:spLocks noGrp="1"/>
          </p:cNvSpPr>
          <p:nvPr>
            <p:ph type="body" sz="quarter" idx="18" hasCustomPrompt="1"/>
          </p:nvPr>
        </p:nvSpPr>
        <p:spPr>
          <a:xfrm>
            <a:off x="4318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9" name="テキスト プレースホルダー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7718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0" name="テキスト プレースホルダー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7718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3</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4</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5" name="テキスト プレースホルダー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5</a:t>
            </a:r>
            <a:endParaRPr lang="ja-JP" altLang="en-US" noProof="0" dirty="0"/>
          </a:p>
        </p:txBody>
      </p:sp>
      <p:sp>
        <p:nvSpPr>
          <p:cNvPr id="16" name="テキスト プレースホルダー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7" name="図プレースホルダー 15">
            <a:extLst>
              <a:ext uri="{FF2B5EF4-FFF2-40B4-BE49-F238E27FC236}">
                <a16:creationId xmlns:a16="http://schemas.microsoft.com/office/drawing/2014/main" id="{9DE1E570-14DE-42F6-9DDD-49752C3ACA3B}"/>
              </a:ext>
            </a:extLst>
          </p:cNvPr>
          <p:cNvSpPr>
            <a:spLocks noGrp="1"/>
          </p:cNvSpPr>
          <p:nvPr>
            <p:ph type="pic" sz="quarter" idx="41"/>
          </p:nvPr>
        </p:nvSpPr>
        <p:spPr>
          <a:xfrm>
            <a:off x="6838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8" name="図プレースホルダー 15">
            <a:extLst>
              <a:ext uri="{FF2B5EF4-FFF2-40B4-BE49-F238E27FC236}">
                <a16:creationId xmlns:a16="http://schemas.microsoft.com/office/drawing/2014/main" id="{43CBE128-6D8D-4605-B225-5A34FFB1F25B}"/>
              </a:ext>
            </a:extLst>
          </p:cNvPr>
          <p:cNvSpPr>
            <a:spLocks noGrp="1"/>
          </p:cNvSpPr>
          <p:nvPr>
            <p:ph type="pic" sz="quarter" idx="42"/>
          </p:nvPr>
        </p:nvSpPr>
        <p:spPr>
          <a:xfrm>
            <a:off x="30238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23" name="長方形 6">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4" name="長方形 6">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5" name="長方形 6">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userDrawn="1"/>
        </p:nvSpPr>
        <p:spPr>
          <a:xfrm>
            <a:off x="5038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6" name="長方形 6">
            <a:extLst>
              <a:ext uri="{FF2B5EF4-FFF2-40B4-BE49-F238E27FC236}">
                <a16:creationId xmlns:a16="http://schemas.microsoft.com/office/drawing/2014/main" id="{78798274-03F6-4FD0-93AB-82A31D0A2649}"/>
              </a:ext>
              <a:ext uri="{C183D7F6-B498-43B3-948B-1728B52AA6E4}">
                <adec:decorative xmlns:adec="http://schemas.microsoft.com/office/drawing/2017/decorative" val="1"/>
              </a:ext>
            </a:extLst>
          </p:cNvPr>
          <p:cNvSpPr/>
          <p:nvPr userDrawn="1"/>
        </p:nvSpPr>
        <p:spPr>
          <a:xfrm>
            <a:off x="28438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832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23" name="図プレースホルダー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rtlCol="0" anchor="ctr"/>
          <a:lstStyle>
            <a:lvl1pPr marL="0" indent="0" algn="l">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5" name="テキスト プレースホルダー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3</a:t>
            </a:r>
            <a:endParaRPr lang="ja-JP" altLang="en-US" noProof="0" dirty="0"/>
          </a:p>
        </p:txBody>
      </p:sp>
      <p:sp>
        <p:nvSpPr>
          <p:cNvPr id="16" name="テキスト プレースホルダー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grpSp>
        <p:nvGrpSpPr>
          <p:cNvPr id="25" name="グループ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長方形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
        <p:nvSpPr>
          <p:cNvPr id="24" name="長方形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8" name="長方形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864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23" name="図プレースホルダー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rtlCol="0" anchor="ctr"/>
          <a:lstStyle>
            <a:lvl1pPr marL="0" indent="0" algn="l">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6502388" y="2233079"/>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6502388" y="2721591"/>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9899313" y="2233079"/>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9899313" y="2721591"/>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130008" y="2233079"/>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8526933" y="2233079"/>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grpSp>
        <p:nvGrpSpPr>
          <p:cNvPr id="25" name="グループ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長方形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
        <p:nvSpPr>
          <p:cNvPr id="33" name="テキスト プレースホルダー 8">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6502388" y="3859797"/>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34" name="テキスト プレースホルダー 10">
            <a:extLst>
              <a:ext uri="{FF2B5EF4-FFF2-40B4-BE49-F238E27FC236}">
                <a16:creationId xmlns:a16="http://schemas.microsoft.com/office/drawing/2014/main" id="{C0468E64-5403-40FE-84BE-184FCF30EA38}"/>
              </a:ext>
            </a:extLst>
          </p:cNvPr>
          <p:cNvSpPr>
            <a:spLocks noGrp="1"/>
          </p:cNvSpPr>
          <p:nvPr>
            <p:ph type="body" sz="quarter" idx="46" hasCustomPrompt="1"/>
          </p:nvPr>
        </p:nvSpPr>
        <p:spPr>
          <a:xfrm>
            <a:off x="6502388" y="4348309"/>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35" name="テキスト プレースホルダー 8">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9899313" y="3859797"/>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36" name="テキスト プレースホルダー 10">
            <a:extLst>
              <a:ext uri="{FF2B5EF4-FFF2-40B4-BE49-F238E27FC236}">
                <a16:creationId xmlns:a16="http://schemas.microsoft.com/office/drawing/2014/main" id="{711DB09A-A42D-4902-AF3E-5D0DC168C285}"/>
              </a:ext>
            </a:extLst>
          </p:cNvPr>
          <p:cNvSpPr>
            <a:spLocks noGrp="1"/>
          </p:cNvSpPr>
          <p:nvPr>
            <p:ph type="body" sz="quarter" idx="48" hasCustomPrompt="1"/>
          </p:nvPr>
        </p:nvSpPr>
        <p:spPr>
          <a:xfrm>
            <a:off x="9899313" y="4348309"/>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37" name="図プレースホルダー 15">
            <a:extLst>
              <a:ext uri="{FF2B5EF4-FFF2-40B4-BE49-F238E27FC236}">
                <a16:creationId xmlns:a16="http://schemas.microsoft.com/office/drawing/2014/main" id="{E96186ED-3118-47CD-987B-87DECE43F025}"/>
              </a:ext>
            </a:extLst>
          </p:cNvPr>
          <p:cNvSpPr>
            <a:spLocks noGrp="1"/>
          </p:cNvSpPr>
          <p:nvPr>
            <p:ph type="pic" sz="quarter" idx="49"/>
          </p:nvPr>
        </p:nvSpPr>
        <p:spPr>
          <a:xfrm>
            <a:off x="5130008" y="3859797"/>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38" name="図プレースホルダー 15">
            <a:extLst>
              <a:ext uri="{FF2B5EF4-FFF2-40B4-BE49-F238E27FC236}">
                <a16:creationId xmlns:a16="http://schemas.microsoft.com/office/drawing/2014/main" id="{BF2BC07A-75E7-4434-B71D-F48A7ADA8048}"/>
              </a:ext>
            </a:extLst>
          </p:cNvPr>
          <p:cNvSpPr>
            <a:spLocks noGrp="1"/>
          </p:cNvSpPr>
          <p:nvPr>
            <p:ph type="pic" sz="quarter" idx="50"/>
          </p:nvPr>
        </p:nvSpPr>
        <p:spPr>
          <a:xfrm>
            <a:off x="8526933" y="3859797"/>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4" name="長方形 6">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userDrawn="1"/>
        </p:nvSpPr>
        <p:spPr>
          <a:xfrm>
            <a:off x="6502388"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8" name="長方形 6">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userDrawn="1"/>
        </p:nvSpPr>
        <p:spPr>
          <a:xfrm>
            <a:off x="9917313"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userDrawn="1"/>
        </p:nvSpPr>
        <p:spPr>
          <a:xfrm>
            <a:off x="6502388"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30" name="長方形 6">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userDrawn="1"/>
        </p:nvSpPr>
        <p:spPr>
          <a:xfrm>
            <a:off x="9917313"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065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7" name="画像 6">
            <a:extLst>
              <a:ext uri="{FF2B5EF4-FFF2-40B4-BE49-F238E27FC236}">
                <a16:creationId xmlns:a16="http://schemas.microsoft.com/office/drawing/2014/main" id="{A4BB9D81-6871-4A9D-BF45-2D079E803094}"/>
              </a:ext>
            </a:extLst>
          </p:cNvPr>
          <p:cNvPicPr>
            <a:picLocks noChangeAspect="1"/>
          </p:cNvPicPr>
          <p:nvPr userDrawn="1"/>
        </p:nvPicPr>
        <p:blipFill>
          <a:blip r:embed="rId2"/>
          <a:stretch>
            <a:fillRect/>
          </a:stretch>
        </p:blipFill>
        <p:spPr>
          <a:xfrm>
            <a:off x="663465" y="812097"/>
            <a:ext cx="11528535" cy="5645385"/>
          </a:xfrm>
          <a:prstGeom prst="rect">
            <a:avLst/>
          </a:prstGeom>
        </p:spPr>
      </p:pic>
      <p:sp>
        <p:nvSpPr>
          <p:cNvPr id="8" name="図プレースホルダー 10">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5217319" y="125540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ここに画面デザインを挿入するか、ドラッグ アンド ドロップする</a:t>
            </a:r>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24370" y="3955774"/>
            <a:ext cx="3978665" cy="1976617"/>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スライド番号プレースホルダー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6" name="フッター プレースホルダー 5">
            <a:extLst>
              <a:ext uri="{FF2B5EF4-FFF2-40B4-BE49-F238E27FC236}">
                <a16:creationId xmlns:a16="http://schemas.microsoft.com/office/drawing/2014/main" id="{FBCE01B6-FB5C-471B-B95B-DB3DC8A0E4BD}"/>
              </a:ext>
            </a:extLst>
          </p:cNvPr>
          <p:cNvSpPr>
            <a:spLocks noGrp="1"/>
          </p:cNvSpPr>
          <p:nvPr>
            <p:ph type="ftr" sz="quarter" idx="12"/>
          </p:nvPr>
        </p:nvSpPr>
        <p:spPr/>
        <p:txBody>
          <a:bodyPr rtlCol="0"/>
          <a:lstStyle/>
          <a:p>
            <a:pPr rtl="0"/>
            <a:r>
              <a:rPr lang="en-US" altLang="ja-JP" noProof="0" dirty="0" err="1"/>
              <a:t>BeeTouchPlus</a:t>
            </a:r>
            <a:r>
              <a:rPr lang="ja-JP" altLang="en-US" noProof="0" dirty="0"/>
              <a:t> </a:t>
            </a:r>
            <a:r>
              <a:rPr lang="en-US" altLang="ja-JP" noProof="0" dirty="0"/>
              <a:t>Demonstration</a:t>
            </a:r>
            <a:endParaRPr lang="ja-JP" altLang="en-US" noProof="0" dirty="0"/>
          </a:p>
        </p:txBody>
      </p:sp>
      <p:sp>
        <p:nvSpPr>
          <p:cNvPr id="9" name="タイトル 8">
            <a:extLst>
              <a:ext uri="{FF2B5EF4-FFF2-40B4-BE49-F238E27FC236}">
                <a16:creationId xmlns:a16="http://schemas.microsoft.com/office/drawing/2014/main" id="{5CA0D6D2-4DA0-4AEE-95C1-E8BDD0515364}"/>
              </a:ext>
            </a:extLst>
          </p:cNvPr>
          <p:cNvSpPr>
            <a:spLocks noGrp="1"/>
          </p:cNvSpPr>
          <p:nvPr>
            <p:ph type="title" hasCustomPrompt="1"/>
          </p:nvPr>
        </p:nvSpPr>
        <p:spPr>
          <a:xfrm>
            <a:off x="432000" y="432000"/>
            <a:ext cx="3971035" cy="432000"/>
          </a:xfrm>
        </p:spPr>
        <p:txBody>
          <a:bodyPr rtlCol="0" anchor="t"/>
          <a:lstStyle>
            <a:lvl1pPr>
              <a:defRPr>
                <a:solidFill>
                  <a:schemeClr val="tx1">
                    <a:lumMod val="75000"/>
                    <a:lumOff val="25000"/>
                  </a:schemeClr>
                </a:solidFill>
              </a:defRPr>
            </a:lvl1pPr>
          </a:lstStyle>
          <a:p>
            <a:pPr rtl="0"/>
            <a:r>
              <a:rPr lang="ja-JP" altLang="en-US" noProof="0" dirty="0"/>
              <a:t>クリックしてタイトルを編集する</a:t>
            </a:r>
          </a:p>
        </p:txBody>
      </p:sp>
      <p:sp>
        <p:nvSpPr>
          <p:cNvPr id="4" name="テキスト プレースホルダー 3">
            <a:extLst>
              <a:ext uri="{FF2B5EF4-FFF2-40B4-BE49-F238E27FC236}">
                <a16:creationId xmlns:a16="http://schemas.microsoft.com/office/drawing/2014/main" id="{86E450DC-177B-4710-8122-B192B58AB345}"/>
              </a:ext>
            </a:extLst>
          </p:cNvPr>
          <p:cNvSpPr>
            <a:spLocks noGrp="1"/>
          </p:cNvSpPr>
          <p:nvPr>
            <p:ph type="body" sz="quarter" idx="14" hasCustomPrompt="1"/>
          </p:nvPr>
        </p:nvSpPr>
        <p:spPr>
          <a:xfrm>
            <a:off x="423863" y="2563813"/>
            <a:ext cx="3979862" cy="1212850"/>
          </a:xfrm>
        </p:spPr>
        <p:txBody>
          <a:bodyPr rtlCol="0" anchor="b"/>
          <a:lstStyle>
            <a:lvl1pPr marL="0" indent="0">
              <a:buNone/>
              <a:defRPr sz="2800">
                <a:latin typeface="Meiryo UI" panose="020B0604030504040204" pitchFamily="50" charset="-128"/>
              </a:defRPr>
            </a:lvl1pPr>
            <a:lvl2pPr marL="266700" indent="0">
              <a:buNone/>
              <a:defRPr>
                <a:latin typeface="+mj-lt"/>
              </a:defRPr>
            </a:lvl2pPr>
            <a:lvl3pPr marL="542925" indent="0">
              <a:buNone/>
              <a:defRPr>
                <a:latin typeface="+mj-lt"/>
              </a:defRPr>
            </a:lvl3pPr>
            <a:lvl4pPr marL="809625" indent="0">
              <a:buNone/>
              <a:defRPr>
                <a:latin typeface="+mj-lt"/>
              </a:defRPr>
            </a:lvl4pPr>
            <a:lvl5pPr marL="1076325" indent="0">
              <a:buNone/>
              <a:defRPr>
                <a:latin typeface="+mj-lt"/>
              </a:defRPr>
            </a:lvl5pPr>
          </a:lstStyle>
          <a:p>
            <a:pPr lvl="0" rtl="0"/>
            <a:r>
              <a:rPr lang="ja-JP" altLang="en-US" noProof="0" dirty="0"/>
              <a:t>強調表示されたテキスト</a:t>
            </a:r>
          </a:p>
        </p:txBody>
      </p:sp>
    </p:spTree>
    <p:extLst>
      <p:ext uri="{BB962C8B-B14F-4D97-AF65-F5344CB8AC3E}">
        <p14:creationId xmlns:p14="http://schemas.microsoft.com/office/powerpoint/2010/main" val="419701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cxnSp>
        <p:nvCxnSpPr>
          <p:cNvPr id="4" name="直線コネクタ 3">
            <a:extLst>
              <a:ext uri="{FF2B5EF4-FFF2-40B4-BE49-F238E27FC236}">
                <a16:creationId xmlns:a16="http://schemas.microsoft.com/office/drawing/2014/main" id="{792C1812-EA81-4070-90A2-25130953D3C7}"/>
              </a:ext>
            </a:extLst>
          </p:cNvPr>
          <p:cNvCxnSpPr/>
          <p:nvPr userDrawn="1"/>
        </p:nvCxnSpPr>
        <p:spPr>
          <a:xfrm>
            <a:off x="431800" y="942378"/>
            <a:ext cx="113395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97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3C4608B7-DD3E-4FE7-99F3-5F9903CF962C}"/>
              </a:ext>
            </a:extLst>
          </p:cNvPr>
          <p:cNvSpPr/>
          <p:nvPr userDrawn="1"/>
        </p:nvSpPr>
        <p:spPr>
          <a:xfrm>
            <a:off x="11408062" y="6126183"/>
            <a:ext cx="540000" cy="540000"/>
          </a:xfrm>
          <a:prstGeom prst="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0014CD90-8DA5-4100-A913-BD3783FA44B9}"/>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プレースホルダー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213AB95C-7DD4-4796-80E4-1B7466A2A037}"/>
              </a:ext>
            </a:extLst>
          </p:cNvPr>
          <p:cNvSpPr>
            <a:spLocks noGrp="1"/>
          </p:cNvSpPr>
          <p:nvPr>
            <p:ph type="body" idx="1"/>
          </p:nvPr>
        </p:nvSpPr>
        <p:spPr>
          <a:xfrm>
            <a:off x="424370" y="1272208"/>
            <a:ext cx="11340000" cy="4660183"/>
          </a:xfrm>
          <a:prstGeom prst="rect">
            <a:avLst/>
          </a:prstGeom>
        </p:spPr>
        <p:txBody>
          <a:bodyPr vert="horz" lIns="0" tIns="0" rIns="0" bIns="0" rtlCol="0">
            <a:no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a:extLst>
              <a:ext uri="{FF2B5EF4-FFF2-40B4-BE49-F238E27FC236}">
                <a16:creationId xmlns:a16="http://schemas.microsoft.com/office/drawing/2014/main" id="{58879C91-B77F-4273-9A27-A3535FB889DB}"/>
              </a:ext>
            </a:extLst>
          </p:cNvPr>
          <p:cNvSpPr>
            <a:spLocks noGrp="1"/>
          </p:cNvSpPr>
          <p:nvPr>
            <p:ph type="ftr" sz="quarter" idx="3"/>
          </p:nvPr>
        </p:nvSpPr>
        <p:spPr>
          <a:xfrm>
            <a:off x="7089975" y="6487997"/>
            <a:ext cx="4114800" cy="206104"/>
          </a:xfrm>
          <a:prstGeom prst="rect">
            <a:avLst/>
          </a:prstGeom>
        </p:spPr>
        <p:txBody>
          <a:bodyPr vert="horz" lIns="0" tIns="0" rIns="0" bIns="0" rtlCol="0" anchor="b"/>
          <a:lstStyle>
            <a:lvl1pPr algn="r">
              <a:defRPr sz="1200" i="1">
                <a:solidFill>
                  <a:schemeClr val="tx1">
                    <a:lumMod val="75000"/>
                    <a:lumOff val="25000"/>
                  </a:schemeClr>
                </a:solidFill>
                <a:latin typeface="Meiryo UI" panose="020B0604030504040204" pitchFamily="50" charset="-128"/>
                <a:ea typeface="Meiryo UI" panose="020B0604030504040204" pitchFamily="50" charset="-128"/>
              </a:defRPr>
            </a:lvl1pPr>
          </a:lstStyle>
          <a:p>
            <a:r>
              <a:rPr lang="en-US" altLang="ja-JP" noProof="0" dirty="0" err="1"/>
              <a:t>BeeTouchPlus</a:t>
            </a:r>
            <a:r>
              <a:rPr lang="ja-JP" altLang="en-US" noProof="0" dirty="0"/>
              <a:t> </a:t>
            </a:r>
            <a:r>
              <a:rPr lang="en-US" altLang="ja-JP" noProof="0" dirty="0"/>
              <a:t>Demonstration</a:t>
            </a:r>
            <a:endParaRPr lang="ja-JP" altLang="en-US" noProof="0" dirty="0"/>
          </a:p>
        </p:txBody>
      </p:sp>
      <p:sp>
        <p:nvSpPr>
          <p:cNvPr id="6" name="スライド番号プレースホルダー 5">
            <a:extLst>
              <a:ext uri="{FF2B5EF4-FFF2-40B4-BE49-F238E27FC236}">
                <a16:creationId xmlns:a16="http://schemas.microsoft.com/office/drawing/2014/main" id="{5ECA3099-A94F-4C3E-BC29-780EDD38F722}"/>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600" b="1" i="0">
                <a:solidFill>
                  <a:schemeClr val="tx1">
                    <a:lumMod val="50000"/>
                    <a:lumOff val="50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cxnSp>
        <p:nvCxnSpPr>
          <p:cNvPr id="12" name="直線​​コネクタ(S) 11">
            <a:extLst>
              <a:ext uri="{FF2B5EF4-FFF2-40B4-BE49-F238E27FC236}">
                <a16:creationId xmlns:a16="http://schemas.microsoft.com/office/drawing/2014/main" id="{227520FF-02C3-4FC8-9DD4-6FD4DAE01FE9}"/>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長方形 18">
            <a:extLst>
              <a:ext uri="{FF2B5EF4-FFF2-40B4-BE49-F238E27FC236}">
                <a16:creationId xmlns:a16="http://schemas.microsoft.com/office/drawing/2014/main" id="{D948D9BA-F531-48FF-BE31-0248EF5CC454}"/>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05EB3BD8-4375-44FB-9E9D-0FB76CBA224D}"/>
              </a:ext>
            </a:extLst>
          </p:cNvPr>
          <p:cNvSpPr/>
          <p:nvPr/>
        </p:nvSpPr>
        <p:spPr>
          <a:xfrm>
            <a:off x="9874905" y="6130433"/>
            <a:ext cx="1329870" cy="320195"/>
          </a:xfrm>
          <a:prstGeom prst="rect">
            <a:avLst/>
          </a:prstGeom>
          <a:solidFill>
            <a:schemeClr val="tx1"/>
          </a:solidFill>
          <a:ln>
            <a:solidFill>
              <a:schemeClr val="bg1">
                <a:lumMod val="95000"/>
              </a:schemeClr>
            </a:solidFill>
          </a:ln>
        </p:spPr>
        <p:txBody>
          <a:bodyPr wrap="none" rtlCol="0" anchor="ctr">
            <a:noAutofit/>
          </a:bodyPr>
          <a:lstStyle/>
          <a:p>
            <a:pPr algn="ctr" rtl="0"/>
            <a:endParaRPr lang="ja-JP" altLang="en-US" sz="1200" noProof="0" dirty="0">
              <a:solidFill>
                <a:schemeClr val="bg1"/>
              </a:solidFill>
              <a:latin typeface="Meiryo UI" panose="020B0604030504040204" pitchFamily="50" charset="-128"/>
              <a:ea typeface="Meiryo UI" panose="020B0604030504040204" pitchFamily="50" charset="-128"/>
            </a:endParaRPr>
          </a:p>
        </p:txBody>
      </p:sp>
      <p:pic>
        <p:nvPicPr>
          <p:cNvPr id="8" name="図 7" descr="挿絵 が含まれている画像&#10;&#10;自動的に生成された説明">
            <a:extLst>
              <a:ext uri="{FF2B5EF4-FFF2-40B4-BE49-F238E27FC236}">
                <a16:creationId xmlns:a16="http://schemas.microsoft.com/office/drawing/2014/main" id="{3D541617-588E-4712-A83E-964A088391F5}"/>
              </a:ext>
            </a:extLst>
          </p:cNvPr>
          <p:cNvPicPr>
            <a:picLocks noChangeAspect="1"/>
          </p:cNvPicPr>
          <p:nvPr userDrawn="1"/>
        </p:nvPicPr>
        <p:blipFill>
          <a:blip r:embed="rId26"/>
          <a:stretch>
            <a:fillRect/>
          </a:stretch>
        </p:blipFill>
        <p:spPr>
          <a:xfrm>
            <a:off x="10041276" y="6189342"/>
            <a:ext cx="941050" cy="17331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50" r:id="rId10"/>
    <p:sldLayoutId id="2147483652" r:id="rId11"/>
    <p:sldLayoutId id="2147483667" r:id="rId12"/>
    <p:sldLayoutId id="2147483668" r:id="rId13"/>
    <p:sldLayoutId id="2147483669" r:id="rId14"/>
    <p:sldLayoutId id="2147483670" r:id="rId15"/>
    <p:sldLayoutId id="2147483671" r:id="rId16"/>
    <p:sldLayoutId id="2147483672" r:id="rId17"/>
    <p:sldLayoutId id="2147483673" r:id="rId18"/>
    <p:sldLayoutId id="2147483656" r:id="rId19"/>
    <p:sldLayoutId id="2147483657" r:id="rId20"/>
    <p:sldLayoutId id="2147483653" r:id="rId21"/>
    <p:sldLayoutId id="2147483654" r:id="rId22"/>
    <p:sldLayoutId id="2147483655" r:id="rId23"/>
    <p:sldLayoutId id="2147483674" r:id="rId24"/>
  </p:sldLayoutIdLst>
  <p:hf hdr="0" dt="0"/>
  <p:txStyles>
    <p:titleStyle>
      <a:lvl1pPr algn="l" defTabSz="914400" rtl="0" eaLnBrk="1" latinLnBrk="0" hangingPunct="1">
        <a:lnSpc>
          <a:spcPct val="90000"/>
        </a:lnSpc>
        <a:spcBef>
          <a:spcPct val="0"/>
        </a:spcBef>
        <a:buNone/>
        <a:defRPr kumimoji="1" sz="3200" kern="1200" spc="-100" baseline="0">
          <a:solidFill>
            <a:schemeClr val="tx1">
              <a:lumMod val="75000"/>
              <a:lumOff val="25000"/>
            </a:schemeClr>
          </a:solidFill>
          <a:latin typeface="Meiryo UI" panose="020B0604030504040204" pitchFamily="50" charset="-128"/>
          <a:ea typeface="Meiryo UI" panose="020B0604030504040204" pitchFamily="50" charset="-128"/>
          <a:cs typeface="+mj-cs"/>
        </a:defRPr>
      </a:lvl1pPr>
    </p:titleStyle>
    <p:bodyStyle>
      <a:lvl1pPr marL="266700" indent="-266700" algn="l" defTabSz="914400" rtl="0" eaLnBrk="1" latinLnBrk="0" hangingPunct="1">
        <a:lnSpc>
          <a:spcPct val="90000"/>
        </a:lnSpc>
        <a:spcBef>
          <a:spcPts val="1000"/>
        </a:spcBef>
        <a:buClr>
          <a:schemeClr val="accent1"/>
        </a:buClr>
        <a:buFont typeface="Calibri" panose="020F0502020204030204" pitchFamily="34" charset="0"/>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kumimoji="1" sz="16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emf"/><Relationship Id="rId7" Type="http://schemas.openxmlformats.org/officeDocument/2006/relationships/image" Target="../media/image40.svg"/><Relationship Id="rId12" Type="http://schemas.openxmlformats.org/officeDocument/2006/relationships/image" Target="../media/image47.svg"/><Relationship Id="rId2" Type="http://schemas.openxmlformats.org/officeDocument/2006/relationships/notesSlide" Target="../notesSlides/notesSlide10.xml"/><Relationship Id="rId16" Type="http://schemas.openxmlformats.org/officeDocument/2006/relationships/image" Target="../media/image51.sv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46.png"/><Relationship Id="rId5" Type="http://schemas.openxmlformats.org/officeDocument/2006/relationships/image" Target="../media/image28.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27.png"/><Relationship Id="rId9" Type="http://schemas.openxmlformats.org/officeDocument/2006/relationships/image" Target="../media/image44.png"/><Relationship Id="rId14"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0.sv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svg"/><Relationship Id="rId3" Type="http://schemas.openxmlformats.org/officeDocument/2006/relationships/image" Target="../media/image39.emf"/><Relationship Id="rId7" Type="http://schemas.openxmlformats.org/officeDocument/2006/relationships/image" Target="../media/image18.sv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42.svg"/><Relationship Id="rId5" Type="http://schemas.openxmlformats.org/officeDocument/2006/relationships/image" Target="../media/image28.png"/><Relationship Id="rId15" Type="http://schemas.openxmlformats.org/officeDocument/2006/relationships/image" Target="../media/image31.svg"/><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40.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プレースホルダー 10" descr="天井の金属製の本棚">
            <a:extLst>
              <a:ext uri="{FF2B5EF4-FFF2-40B4-BE49-F238E27FC236}">
                <a16:creationId xmlns:a16="http://schemas.microsoft.com/office/drawing/2014/main" id="{8FDCC8BE-5223-4CB6-8D1A-CF93D63652E9}"/>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1698"/>
            <a:ext cx="12192000" cy="6010054"/>
          </a:xfrm>
        </p:spPr>
      </p:pic>
      <p:sp>
        <p:nvSpPr>
          <p:cNvPr id="3" name="タイトル 2">
            <a:extLst>
              <a:ext uri="{FF2B5EF4-FFF2-40B4-BE49-F238E27FC236}">
                <a16:creationId xmlns:a16="http://schemas.microsoft.com/office/drawing/2014/main" id="{15B08D19-26C2-431E-9138-F390BDD0F79C}"/>
              </a:ext>
            </a:extLst>
          </p:cNvPr>
          <p:cNvSpPr>
            <a:spLocks noGrp="1"/>
          </p:cNvSpPr>
          <p:nvPr>
            <p:ph type="ctrTitle"/>
          </p:nvPr>
        </p:nvSpPr>
        <p:spPr>
          <a:xfrm>
            <a:off x="7189200" y="125797"/>
            <a:ext cx="4860000" cy="5724000"/>
          </a:xfrm>
        </p:spPr>
        <p:txBody>
          <a:bodyPr rtlCol="0"/>
          <a:lstStyle/>
          <a:p>
            <a:pPr algn="ctr"/>
            <a:r>
              <a:rPr lang="en-US" altLang="ja-JP" sz="3600" dirty="0" err="1"/>
              <a:t>BeeTouchPlus</a:t>
            </a:r>
            <a:br>
              <a:rPr lang="en-US" altLang="ja-JP" sz="3600" dirty="0"/>
            </a:br>
            <a:r>
              <a:rPr lang="ja-JP" altLang="en-US" sz="3600"/>
              <a:t>ご紹介</a:t>
            </a:r>
            <a:endParaRPr lang="ja-JP" altLang="en-US" sz="3600" dirty="0"/>
          </a:p>
        </p:txBody>
      </p:sp>
      <p:sp>
        <p:nvSpPr>
          <p:cNvPr id="9" name="長方形 6" descr="アクセントの区切り線">
            <a:extLst>
              <a:ext uri="{FF2B5EF4-FFF2-40B4-BE49-F238E27FC236}">
                <a16:creationId xmlns:a16="http://schemas.microsoft.com/office/drawing/2014/main" id="{125F0C7C-308A-40B5-BDB9-10CCBC2380B5}"/>
              </a:ext>
              <a:ext uri="{C183D7F6-B498-43B3-948B-1728B52AA6E4}">
                <adec:decorative xmlns:adec="http://schemas.microsoft.com/office/drawing/2017/decorative" val="1"/>
              </a:ext>
            </a:extLst>
          </p:cNvPr>
          <p:cNvSpPr/>
          <p:nvPr/>
        </p:nvSpPr>
        <p:spPr>
          <a:xfrm flipV="1">
            <a:off x="74538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8" name="長方形 6" descr="下部イメージのアクセントの区切り線">
            <a:extLst>
              <a:ext uri="{FF2B5EF4-FFF2-40B4-BE49-F238E27FC236}">
                <a16:creationId xmlns:a16="http://schemas.microsoft.com/office/drawing/2014/main" id="{30600985-B2DF-4BDC-A233-B58FEEFD0B2B}"/>
              </a:ext>
              <a:ext uri="{C183D7F6-B498-43B3-948B-1728B52AA6E4}">
                <adec:decorative xmlns:adec="http://schemas.microsoft.com/office/drawing/2017/decorative" val="1"/>
              </a:ext>
            </a:extLst>
          </p:cNvPr>
          <p:cNvSpPr/>
          <p:nvPr/>
        </p:nvSpPr>
        <p:spPr>
          <a:xfrm>
            <a:off x="7453850" y="281431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FD2EBB80-2E0B-4A8B-8903-78DB389C5A37}"/>
              </a:ext>
            </a:extLst>
          </p:cNvPr>
          <p:cNvSpPr>
            <a:spLocks noGrp="1"/>
          </p:cNvSpPr>
          <p:nvPr>
            <p:ph type="ftr" sz="quarter" idx="12"/>
          </p:nvPr>
        </p:nvSpPr>
        <p:spPr/>
        <p:txBody>
          <a:bodyPr rtlCol="0"/>
          <a:lstStyle/>
          <a:p>
            <a:r>
              <a:rPr lang="en-US" altLang="ja-JP" dirty="0"/>
              <a:t>Recording</a:t>
            </a:r>
            <a:r>
              <a:rPr lang="ja-JP" altLang="en-US" dirty="0"/>
              <a:t> </a:t>
            </a:r>
            <a:r>
              <a:rPr lang="en-US" altLang="ja-JP" dirty="0"/>
              <a:t>Demonstration</a:t>
            </a:r>
            <a:endParaRPr lang="ja-JP" altLang="en-US" dirty="0"/>
          </a:p>
        </p:txBody>
      </p:sp>
      <p:sp>
        <p:nvSpPr>
          <p:cNvPr id="5" name="スライド番号プレースホルダー 4">
            <a:extLst>
              <a:ext uri="{FF2B5EF4-FFF2-40B4-BE49-F238E27FC236}">
                <a16:creationId xmlns:a16="http://schemas.microsoft.com/office/drawing/2014/main" id="{C0BCDD0B-55B2-4C56-A95D-0116EAD85AA5}"/>
              </a:ext>
            </a:extLst>
          </p:cNvPr>
          <p:cNvSpPr>
            <a:spLocks noGrp="1"/>
          </p:cNvSpPr>
          <p:nvPr>
            <p:ph type="sldNum" sz="quarter" idx="11"/>
          </p:nvPr>
        </p:nvSpPr>
        <p:spPr/>
        <p:txBody>
          <a:bodyPr rtlCol="0"/>
          <a:lstStyle/>
          <a:p>
            <a:pPr rtl="0"/>
            <a:fld id="{19B51A1E-902D-48AF-9020-955120F399B6}" type="slidenum">
              <a:rPr lang="en-US" altLang="ja-JP" smtClean="0">
                <a:ea typeface="Meiryo UI" panose="020B0604030504040204" pitchFamily="50" charset="-128"/>
              </a:rPr>
              <a:pPr rtl="0"/>
              <a:t>1</a:t>
            </a:fld>
            <a:endParaRPr lang="ja-JP" altLang="en-US" dirty="0">
              <a:ea typeface="Meiryo UI" panose="020B0604030504040204" pitchFamily="50" charset="-128"/>
            </a:endParaRPr>
          </a:p>
        </p:txBody>
      </p:sp>
      <p:pic>
        <p:nvPicPr>
          <p:cNvPr id="12" name="図 11" descr="操作, リモコン が含まれている画像&#10;&#10;自動的に生成された説明">
            <a:extLst>
              <a:ext uri="{FF2B5EF4-FFF2-40B4-BE49-F238E27FC236}">
                <a16:creationId xmlns:a16="http://schemas.microsoft.com/office/drawing/2014/main" id="{6A72C4FB-83CF-4A9C-A6E7-F1A1A4391D11}"/>
              </a:ext>
            </a:extLst>
          </p:cNvPr>
          <p:cNvPicPr>
            <a:picLocks noChangeAspect="1"/>
          </p:cNvPicPr>
          <p:nvPr/>
        </p:nvPicPr>
        <p:blipFill>
          <a:blip r:embed="rId4"/>
          <a:stretch>
            <a:fillRect/>
          </a:stretch>
        </p:blipFill>
        <p:spPr>
          <a:xfrm>
            <a:off x="7772399" y="848606"/>
            <a:ext cx="1433758" cy="916394"/>
          </a:xfrm>
          <a:prstGeom prst="rect">
            <a:avLst/>
          </a:prstGeom>
        </p:spPr>
      </p:pic>
      <p:pic>
        <p:nvPicPr>
          <p:cNvPr id="10" name="图片 9" descr="A5200 front panel副本">
            <a:extLst>
              <a:ext uri="{FF2B5EF4-FFF2-40B4-BE49-F238E27FC236}">
                <a16:creationId xmlns:a16="http://schemas.microsoft.com/office/drawing/2014/main" id="{6C9A1754-3710-4ABD-8769-CECDF56428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4068" y="1022498"/>
            <a:ext cx="2247178" cy="584234"/>
          </a:xfrm>
          <a:prstGeom prst="rect">
            <a:avLst/>
          </a:prstGeom>
          <a:noFill/>
          <a:ln>
            <a:noFill/>
          </a:ln>
        </p:spPr>
      </p:pic>
      <p:pic>
        <p:nvPicPr>
          <p:cNvPr id="13" name="図 12" descr="パソコンの画面&#10;&#10;自動的に生成された説明">
            <a:extLst>
              <a:ext uri="{FF2B5EF4-FFF2-40B4-BE49-F238E27FC236}">
                <a16:creationId xmlns:a16="http://schemas.microsoft.com/office/drawing/2014/main" id="{F5166616-ABA6-4C76-B449-EA77CFD3374C}"/>
              </a:ext>
            </a:extLst>
          </p:cNvPr>
          <p:cNvPicPr>
            <a:picLocks noChangeAspect="1"/>
          </p:cNvPicPr>
          <p:nvPr/>
        </p:nvPicPr>
        <p:blipFill>
          <a:blip r:embed="rId6"/>
          <a:stretch>
            <a:fillRect/>
          </a:stretch>
        </p:blipFill>
        <p:spPr>
          <a:xfrm>
            <a:off x="9077497" y="1687398"/>
            <a:ext cx="1816925" cy="1211284"/>
          </a:xfrm>
          <a:prstGeom prst="rect">
            <a:avLst/>
          </a:prstGeom>
        </p:spPr>
      </p:pic>
      <p:pic>
        <p:nvPicPr>
          <p:cNvPr id="14" name="図 13" descr="光 が含まれている画像&#10;&#10;自動的に生成された説明">
            <a:extLst>
              <a:ext uri="{FF2B5EF4-FFF2-40B4-BE49-F238E27FC236}">
                <a16:creationId xmlns:a16="http://schemas.microsoft.com/office/drawing/2014/main" id="{A4F3249A-0A7A-4E51-AFEF-BE8DEBE08542}"/>
              </a:ext>
            </a:extLst>
          </p:cNvPr>
          <p:cNvPicPr>
            <a:picLocks noChangeAspect="1"/>
          </p:cNvPicPr>
          <p:nvPr/>
        </p:nvPicPr>
        <p:blipFill>
          <a:blip r:embed="rId7"/>
          <a:stretch>
            <a:fillRect/>
          </a:stretch>
        </p:blipFill>
        <p:spPr>
          <a:xfrm>
            <a:off x="8461230" y="1943099"/>
            <a:ext cx="615306" cy="615306"/>
          </a:xfrm>
          <a:prstGeom prst="rect">
            <a:avLst/>
          </a:prstGeom>
        </p:spPr>
      </p:pic>
    </p:spTree>
    <p:extLst>
      <p:ext uri="{BB962C8B-B14F-4D97-AF65-F5344CB8AC3E}">
        <p14:creationId xmlns:p14="http://schemas.microsoft.com/office/powerpoint/2010/main" val="193143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10</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ja-JP" altLang="en-US" b="1" dirty="0"/>
              <a:t>操作：ライブ配信</a:t>
            </a:r>
            <a:endParaRPr kumimoji="1" lang="ja-JP" altLang="en-US" b="1" dirty="0"/>
          </a:p>
        </p:txBody>
      </p:sp>
      <p:grpSp>
        <p:nvGrpSpPr>
          <p:cNvPr id="5" name="グループ化 35">
            <a:extLst>
              <a:ext uri="{FF2B5EF4-FFF2-40B4-BE49-F238E27FC236}">
                <a16:creationId xmlns:a16="http://schemas.microsoft.com/office/drawing/2014/main" id="{E28A676A-E801-45ED-A73E-631BA4AD1964}"/>
              </a:ext>
            </a:extLst>
          </p:cNvPr>
          <p:cNvGrpSpPr/>
          <p:nvPr/>
        </p:nvGrpSpPr>
        <p:grpSpPr>
          <a:xfrm>
            <a:off x="494308" y="2163381"/>
            <a:ext cx="4539679" cy="2761038"/>
            <a:chOff x="432062" y="1902561"/>
            <a:chExt cx="5272052" cy="3206468"/>
          </a:xfrm>
        </p:grpSpPr>
        <p:pic>
          <p:nvPicPr>
            <p:cNvPr id="22" name="図 21">
              <a:extLst>
                <a:ext uri="{FF2B5EF4-FFF2-40B4-BE49-F238E27FC236}">
                  <a16:creationId xmlns:a16="http://schemas.microsoft.com/office/drawing/2014/main" id="{C21308B0-11ED-48E4-AF8B-D9AA5DE1D619}"/>
                </a:ext>
              </a:extLst>
            </p:cNvPr>
            <p:cNvPicPr>
              <a:picLocks noChangeAspect="1"/>
            </p:cNvPicPr>
            <p:nvPr/>
          </p:nvPicPr>
          <p:blipFill>
            <a:blip r:embed="rId3"/>
            <a:stretch>
              <a:fillRect/>
            </a:stretch>
          </p:blipFill>
          <p:spPr>
            <a:xfrm>
              <a:off x="432062" y="1902561"/>
              <a:ext cx="5272052" cy="3206468"/>
            </a:xfrm>
            <a:prstGeom prst="rect">
              <a:avLst/>
            </a:prstGeom>
          </p:spPr>
        </p:pic>
        <p:grpSp>
          <p:nvGrpSpPr>
            <p:cNvPr id="6" name="グループ化 10">
              <a:extLst>
                <a:ext uri="{FF2B5EF4-FFF2-40B4-BE49-F238E27FC236}">
                  <a16:creationId xmlns:a16="http://schemas.microsoft.com/office/drawing/2014/main" id="{4D9AE7A9-99EC-4528-87A3-511FB5D3A059}"/>
                </a:ext>
              </a:extLst>
            </p:cNvPr>
            <p:cNvGrpSpPr/>
            <p:nvPr/>
          </p:nvGrpSpPr>
          <p:grpSpPr>
            <a:xfrm>
              <a:off x="748928" y="2194784"/>
              <a:ext cx="4622169" cy="2493329"/>
              <a:chOff x="465032" y="1247203"/>
              <a:chExt cx="8221768" cy="4435055"/>
            </a:xfrm>
          </p:grpSpPr>
          <p:pic>
            <p:nvPicPr>
              <p:cNvPr id="30" name="図 29" descr="トップ画面.png">
                <a:extLst>
                  <a:ext uri="{FF2B5EF4-FFF2-40B4-BE49-F238E27FC236}">
                    <a16:creationId xmlns:a16="http://schemas.microsoft.com/office/drawing/2014/main" id="{9FEC661C-EBAD-4B35-8BDD-8102E71A14B4}"/>
                  </a:ext>
                </a:extLst>
              </p:cNvPr>
              <p:cNvPicPr>
                <a:picLocks noChangeAspect="1"/>
              </p:cNvPicPr>
              <p:nvPr/>
            </p:nvPicPr>
            <p:blipFill>
              <a:blip r:embed="rId4" cstate="print"/>
              <a:stretch>
                <a:fillRect/>
              </a:stretch>
            </p:blipFill>
            <p:spPr>
              <a:xfrm>
                <a:off x="465032" y="1247203"/>
                <a:ext cx="8221768" cy="4435055"/>
              </a:xfrm>
              <a:prstGeom prst="rect">
                <a:avLst/>
              </a:prstGeom>
            </p:spPr>
          </p:pic>
          <p:pic>
            <p:nvPicPr>
              <p:cNvPr id="31" name="図 30" descr="スクリーンショット, コンピュータ が含まれている画像&#10;&#10;自動的に生成された説明">
                <a:extLst>
                  <a:ext uri="{FF2B5EF4-FFF2-40B4-BE49-F238E27FC236}">
                    <a16:creationId xmlns:a16="http://schemas.microsoft.com/office/drawing/2014/main" id="{C7528C50-EA8B-45A1-8FE4-E59BA292EE3D}"/>
                  </a:ext>
                </a:extLst>
              </p:cNvPr>
              <p:cNvPicPr>
                <a:picLocks noChangeAspect="1"/>
              </p:cNvPicPr>
              <p:nvPr/>
            </p:nvPicPr>
            <p:blipFill>
              <a:blip r:embed="rId5">
                <a:alphaModFix amt="70000"/>
              </a:blip>
              <a:stretch>
                <a:fillRect/>
              </a:stretch>
            </p:blipFill>
            <p:spPr>
              <a:xfrm>
                <a:off x="465032" y="2037381"/>
                <a:ext cx="6869218" cy="2384010"/>
              </a:xfrm>
              <a:prstGeom prst="rect">
                <a:avLst/>
              </a:prstGeom>
            </p:spPr>
          </p:pic>
        </p:grpSp>
      </p:grpSp>
      <p:pic>
        <p:nvPicPr>
          <p:cNvPr id="33" name="グラフィックス 32" descr="左矢印付きの円">
            <a:extLst>
              <a:ext uri="{FF2B5EF4-FFF2-40B4-BE49-F238E27FC236}">
                <a16:creationId xmlns:a16="http://schemas.microsoft.com/office/drawing/2014/main" id="{3C62309B-098D-4F8A-B241-98D61C48C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050255" y="3213100"/>
            <a:ext cx="806699" cy="806699"/>
          </a:xfrm>
          <a:prstGeom prst="rect">
            <a:avLst/>
          </a:prstGeom>
        </p:spPr>
      </p:pic>
      <p:pic>
        <p:nvPicPr>
          <p:cNvPr id="17" name="図 94" descr="ロゴデータ.png">
            <a:extLst>
              <a:ext uri="{FF2B5EF4-FFF2-40B4-BE49-F238E27FC236}">
                <a16:creationId xmlns:a16="http://schemas.microsoft.com/office/drawing/2014/main" id="{9739AAEA-1183-4360-8EAB-4246AA72869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32070" y="2938499"/>
            <a:ext cx="2430322" cy="487913"/>
          </a:xfrm>
          <a:prstGeom prst="rect">
            <a:avLst/>
          </a:prstGeom>
          <a:noFill/>
          <a:ln w="9525">
            <a:noFill/>
            <a:miter lim="800000"/>
            <a:headEnd/>
            <a:tailEnd/>
          </a:ln>
        </p:spPr>
      </p:pic>
      <p:grpSp>
        <p:nvGrpSpPr>
          <p:cNvPr id="8" name="グループ化 39">
            <a:extLst>
              <a:ext uri="{FF2B5EF4-FFF2-40B4-BE49-F238E27FC236}">
                <a16:creationId xmlns:a16="http://schemas.microsoft.com/office/drawing/2014/main" id="{89A6DBDC-DB72-4224-8D98-816AD1E859EC}"/>
              </a:ext>
            </a:extLst>
          </p:cNvPr>
          <p:cNvGrpSpPr/>
          <p:nvPr/>
        </p:nvGrpSpPr>
        <p:grpSpPr>
          <a:xfrm>
            <a:off x="8244395" y="1793377"/>
            <a:ext cx="2430322" cy="2801232"/>
            <a:chOff x="9221897" y="2123187"/>
            <a:chExt cx="2126161" cy="2196807"/>
          </a:xfrm>
        </p:grpSpPr>
        <p:cxnSp>
          <p:nvCxnSpPr>
            <p:cNvPr id="26" name="コネクタ: 曲線 25">
              <a:extLst>
                <a:ext uri="{FF2B5EF4-FFF2-40B4-BE49-F238E27FC236}">
                  <a16:creationId xmlns:a16="http://schemas.microsoft.com/office/drawing/2014/main" id="{45ED8C6E-39C7-4270-A3FC-18144A1541AD}"/>
                </a:ext>
              </a:extLst>
            </p:cNvPr>
            <p:cNvCxnSpPr>
              <a:cxnSpLocks/>
            </p:cNvCxnSpPr>
            <p:nvPr/>
          </p:nvCxnSpPr>
          <p:spPr>
            <a:xfrm flipV="1">
              <a:off x="9237459" y="2123187"/>
              <a:ext cx="2033927" cy="1112875"/>
            </a:xfrm>
            <a:prstGeom prst="curved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コネクタ: 曲線 26">
              <a:extLst>
                <a:ext uri="{FF2B5EF4-FFF2-40B4-BE49-F238E27FC236}">
                  <a16:creationId xmlns:a16="http://schemas.microsoft.com/office/drawing/2014/main" id="{DD8AF2CD-A20B-489B-B53A-DC54255447BE}"/>
                </a:ext>
              </a:extLst>
            </p:cNvPr>
            <p:cNvCxnSpPr>
              <a:cxnSpLocks/>
            </p:cNvCxnSpPr>
            <p:nvPr/>
          </p:nvCxnSpPr>
          <p:spPr>
            <a:xfrm flipV="1">
              <a:off x="9237459" y="2733231"/>
              <a:ext cx="2033928" cy="519165"/>
            </a:xfrm>
            <a:prstGeom prst="curved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F8AC59CB-E995-43EA-8B84-ADF998315489}"/>
                </a:ext>
              </a:extLst>
            </p:cNvPr>
            <p:cNvCxnSpPr>
              <a:cxnSpLocks/>
            </p:cNvCxnSpPr>
            <p:nvPr/>
          </p:nvCxnSpPr>
          <p:spPr>
            <a:xfrm>
              <a:off x="9274802" y="3252396"/>
              <a:ext cx="2067848" cy="2054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曲線 33">
              <a:extLst>
                <a:ext uri="{FF2B5EF4-FFF2-40B4-BE49-F238E27FC236}">
                  <a16:creationId xmlns:a16="http://schemas.microsoft.com/office/drawing/2014/main" id="{0C9B6369-34FA-49B4-AAFC-7C2C49F1F564}"/>
                </a:ext>
              </a:extLst>
            </p:cNvPr>
            <p:cNvCxnSpPr>
              <a:cxnSpLocks/>
            </p:cNvCxnSpPr>
            <p:nvPr/>
          </p:nvCxnSpPr>
          <p:spPr>
            <a:xfrm>
              <a:off x="9249436" y="3250748"/>
              <a:ext cx="2098622" cy="415711"/>
            </a:xfrm>
            <a:prstGeom prst="curved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コネクタ: 曲線 36">
              <a:extLst>
                <a:ext uri="{FF2B5EF4-FFF2-40B4-BE49-F238E27FC236}">
                  <a16:creationId xmlns:a16="http://schemas.microsoft.com/office/drawing/2014/main" id="{38495957-894D-4A0A-AC32-24FF7E8B7204}"/>
                </a:ext>
              </a:extLst>
            </p:cNvPr>
            <p:cNvCxnSpPr>
              <a:cxnSpLocks/>
            </p:cNvCxnSpPr>
            <p:nvPr/>
          </p:nvCxnSpPr>
          <p:spPr>
            <a:xfrm>
              <a:off x="9221897" y="3241748"/>
              <a:ext cx="2098622" cy="1078246"/>
            </a:xfrm>
            <a:prstGeom prst="curved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2" name="グラフィックス 1">
            <a:extLst>
              <a:ext uri="{FF2B5EF4-FFF2-40B4-BE49-F238E27FC236}">
                <a16:creationId xmlns:a16="http://schemas.microsoft.com/office/drawing/2014/main" id="{1EE983F3-43D6-480B-BCBF-76FC323FB4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16188" y="3514655"/>
            <a:ext cx="1143771" cy="1143771"/>
          </a:xfrm>
          <a:prstGeom prst="rect">
            <a:avLst/>
          </a:prstGeom>
        </p:spPr>
      </p:pic>
      <p:pic>
        <p:nvPicPr>
          <p:cNvPr id="7" name="グラフィックス 6">
            <a:extLst>
              <a:ext uri="{FF2B5EF4-FFF2-40B4-BE49-F238E27FC236}">
                <a16:creationId xmlns:a16="http://schemas.microsoft.com/office/drawing/2014/main" id="{1AEF5A72-4BB7-4687-890D-F5A23AC0DB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97181" y="2724766"/>
            <a:ext cx="1069416" cy="1069416"/>
          </a:xfrm>
          <a:prstGeom prst="rect">
            <a:avLst/>
          </a:prstGeom>
        </p:spPr>
      </p:pic>
      <p:pic>
        <p:nvPicPr>
          <p:cNvPr id="9" name="グラフィックス 8">
            <a:extLst>
              <a:ext uri="{FF2B5EF4-FFF2-40B4-BE49-F238E27FC236}">
                <a16:creationId xmlns:a16="http://schemas.microsoft.com/office/drawing/2014/main" id="{78DFD96B-3D57-4DCF-A82F-F846FE8862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84923" y="1381271"/>
            <a:ext cx="662007" cy="662007"/>
          </a:xfrm>
          <a:prstGeom prst="rect">
            <a:avLst/>
          </a:prstGeom>
        </p:spPr>
      </p:pic>
      <p:pic>
        <p:nvPicPr>
          <p:cNvPr id="12" name="グラフィックス 11">
            <a:extLst>
              <a:ext uri="{FF2B5EF4-FFF2-40B4-BE49-F238E27FC236}">
                <a16:creationId xmlns:a16="http://schemas.microsoft.com/office/drawing/2014/main" id="{94B1A0E9-F851-4311-8CB4-D9EE1A8E4C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84923" y="2197507"/>
            <a:ext cx="819571" cy="819571"/>
          </a:xfrm>
          <a:prstGeom prst="rect">
            <a:avLst/>
          </a:prstGeom>
        </p:spPr>
      </p:pic>
      <p:pic>
        <p:nvPicPr>
          <p:cNvPr id="43" name="グラフィックス 42">
            <a:extLst>
              <a:ext uri="{FF2B5EF4-FFF2-40B4-BE49-F238E27FC236}">
                <a16:creationId xmlns:a16="http://schemas.microsoft.com/office/drawing/2014/main" id="{02E9ECD3-209D-44F5-9201-4E70F9D858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68535" y="4242879"/>
            <a:ext cx="819571" cy="819571"/>
          </a:xfrm>
          <a:prstGeom prst="rect">
            <a:avLst/>
          </a:prstGeom>
        </p:spPr>
      </p:pic>
      <p:pic>
        <p:nvPicPr>
          <p:cNvPr id="44" name="グラフィックス 43">
            <a:extLst>
              <a:ext uri="{FF2B5EF4-FFF2-40B4-BE49-F238E27FC236}">
                <a16:creationId xmlns:a16="http://schemas.microsoft.com/office/drawing/2014/main" id="{748383FD-68BC-458A-8B7E-E34FD52972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1543" y="2970761"/>
            <a:ext cx="662007" cy="662007"/>
          </a:xfrm>
          <a:prstGeom prst="rect">
            <a:avLst/>
          </a:prstGeom>
        </p:spPr>
      </p:pic>
      <p:pic>
        <p:nvPicPr>
          <p:cNvPr id="45" name="グラフィックス 44">
            <a:extLst>
              <a:ext uri="{FF2B5EF4-FFF2-40B4-BE49-F238E27FC236}">
                <a16:creationId xmlns:a16="http://schemas.microsoft.com/office/drawing/2014/main" id="{A03FD9AE-6CBA-4B3E-BAD9-049028D346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07391" y="3681153"/>
            <a:ext cx="662007" cy="662007"/>
          </a:xfrm>
          <a:prstGeom prst="rect">
            <a:avLst/>
          </a:prstGeom>
        </p:spPr>
      </p:pic>
      <p:sp>
        <p:nvSpPr>
          <p:cNvPr id="25" name="テキスト ボックス 24">
            <a:extLst>
              <a:ext uri="{FF2B5EF4-FFF2-40B4-BE49-F238E27FC236}">
                <a16:creationId xmlns:a16="http://schemas.microsoft.com/office/drawing/2014/main" id="{4B384717-3302-421C-82FF-6E64ED421E4F}"/>
              </a:ext>
            </a:extLst>
          </p:cNvPr>
          <p:cNvSpPr txBox="1"/>
          <p:nvPr/>
        </p:nvSpPr>
        <p:spPr>
          <a:xfrm>
            <a:off x="315438" y="1104976"/>
            <a:ext cx="11456561" cy="338554"/>
          </a:xfrm>
          <a:prstGeom prst="rect">
            <a:avLst/>
          </a:prstGeom>
          <a:noFill/>
        </p:spPr>
        <p:txBody>
          <a:bodyPr wrap="square" rtlCol="0">
            <a:spAutoFit/>
          </a:bodyPr>
          <a:lstStyle/>
          <a:p>
            <a:r>
              <a:rPr kumimoji="1" lang="en-US" altLang="ja-JP" sz="1600" dirty="0" err="1">
                <a:latin typeface="Meiryo UI" pitchFamily="50" charset="-128"/>
                <a:ea typeface="Meiryo UI" pitchFamily="50" charset="-128"/>
              </a:rPr>
              <a:t>BeeTouchPlus</a:t>
            </a:r>
            <a:r>
              <a:rPr kumimoji="1" lang="ja-JP" altLang="en-US" sz="1600" dirty="0">
                <a:latin typeface="Meiryo UI" pitchFamily="50" charset="-128"/>
                <a:ea typeface="Meiryo UI" pitchFamily="50" charset="-128"/>
              </a:rPr>
              <a:t>は動画配信サーバ</a:t>
            </a:r>
            <a:r>
              <a:rPr kumimoji="1" lang="en-US" altLang="ja-JP" sz="1600" dirty="0">
                <a:latin typeface="Meiryo UI" pitchFamily="50" charset="-128"/>
                <a:ea typeface="Meiryo UI" pitchFamily="50" charset="-128"/>
              </a:rPr>
              <a:t>CLEVAS</a:t>
            </a:r>
            <a:r>
              <a:rPr kumimoji="1" lang="ja-JP" altLang="en-US" sz="1600" dirty="0">
                <a:latin typeface="Meiryo UI" pitchFamily="50" charset="-128"/>
                <a:ea typeface="Meiryo UI" pitchFamily="50" charset="-128"/>
              </a:rPr>
              <a:t>と連携することで、</a:t>
            </a:r>
            <a:r>
              <a:rPr kumimoji="1" lang="en-US" altLang="ja-JP" sz="1600" dirty="0">
                <a:latin typeface="Meiryo UI" pitchFamily="50" charset="-128"/>
                <a:ea typeface="Meiryo UI" pitchFamily="50" charset="-128"/>
              </a:rPr>
              <a:t>1</a:t>
            </a:r>
            <a:r>
              <a:rPr kumimoji="1" lang="ja-JP" altLang="en-US" sz="1600" dirty="0">
                <a:latin typeface="Meiryo UI" pitchFamily="50" charset="-128"/>
                <a:ea typeface="Meiryo UI" pitchFamily="50" charset="-128"/>
              </a:rPr>
              <a:t>対</a:t>
            </a:r>
            <a:r>
              <a:rPr kumimoji="1" lang="en-US" altLang="ja-JP" sz="1600" dirty="0">
                <a:latin typeface="Meiryo UI" pitchFamily="50" charset="-128"/>
                <a:ea typeface="Meiryo UI" pitchFamily="50" charset="-128"/>
              </a:rPr>
              <a:t>n</a:t>
            </a:r>
            <a:r>
              <a:rPr kumimoji="1" lang="ja-JP" altLang="en-US" sz="1600" dirty="0">
                <a:latin typeface="Meiryo UI" pitchFamily="50" charset="-128"/>
                <a:ea typeface="Meiryo UI" pitchFamily="50" charset="-128"/>
              </a:rPr>
              <a:t>のライブ配信を行うことが可能です。</a:t>
            </a:r>
            <a:endParaRPr kumimoji="1" lang="en-US" altLang="ja-JP" sz="1600" dirty="0">
              <a:latin typeface="Meiryo UI" pitchFamily="50" charset="-128"/>
              <a:ea typeface="Meiryo UI" pitchFamily="50" charset="-128"/>
            </a:endParaRPr>
          </a:p>
        </p:txBody>
      </p:sp>
    </p:spTree>
    <p:extLst>
      <p:ext uri="{BB962C8B-B14F-4D97-AF65-F5344CB8AC3E}">
        <p14:creationId xmlns:p14="http://schemas.microsoft.com/office/powerpoint/2010/main" val="3210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a:t>BeeTouchPlus</a:t>
            </a:r>
            <a:r>
              <a:rPr lang="ja-JP" altLang="en-US"/>
              <a:t> </a:t>
            </a:r>
            <a:r>
              <a:rPr lang="en-US" altLang="ja-JP"/>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11</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ja-JP" altLang="en-US" b="1"/>
              <a:t>操作：</a:t>
            </a:r>
            <a:r>
              <a:rPr lang="en-US" altLang="ja-JP" b="1"/>
              <a:t>Web</a:t>
            </a:r>
            <a:r>
              <a:rPr lang="ja-JP" altLang="en-US" b="1"/>
              <a:t>管理</a:t>
            </a:r>
            <a:endParaRPr kumimoji="1" lang="ja-JP" altLang="en-US" b="1" dirty="0"/>
          </a:p>
        </p:txBody>
      </p:sp>
      <p:pic>
        <p:nvPicPr>
          <p:cNvPr id="25" name="図 24" descr="コンピューターのスクリーンショット&#10;&#10;自動的に生成された説明">
            <a:extLst>
              <a:ext uri="{FF2B5EF4-FFF2-40B4-BE49-F238E27FC236}">
                <a16:creationId xmlns:a16="http://schemas.microsoft.com/office/drawing/2014/main" id="{90280015-594D-47FC-839C-C53F98FA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436" y="1601288"/>
            <a:ext cx="5596564" cy="3919935"/>
          </a:xfrm>
          <a:prstGeom prst="rect">
            <a:avLst/>
          </a:prstGeom>
        </p:spPr>
      </p:pic>
      <p:pic>
        <p:nvPicPr>
          <p:cNvPr id="29" name="図 28" descr="スクリーンショットの画面&#10;&#10;自動的に生成された説明">
            <a:extLst>
              <a:ext uri="{FF2B5EF4-FFF2-40B4-BE49-F238E27FC236}">
                <a16:creationId xmlns:a16="http://schemas.microsoft.com/office/drawing/2014/main" id="{B0162FF9-2E1C-4921-A2C0-D9D7657C3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00" y="1601288"/>
            <a:ext cx="5596564" cy="3919935"/>
          </a:xfrm>
          <a:prstGeom prst="rect">
            <a:avLst/>
          </a:prstGeom>
        </p:spPr>
      </p:pic>
      <p:sp>
        <p:nvSpPr>
          <p:cNvPr id="32" name="右大かっこ 31">
            <a:extLst>
              <a:ext uri="{FF2B5EF4-FFF2-40B4-BE49-F238E27FC236}">
                <a16:creationId xmlns:a16="http://schemas.microsoft.com/office/drawing/2014/main" id="{93FBADF8-C2E6-49AF-88CA-FFA5ADB7D7EA}"/>
              </a:ext>
            </a:extLst>
          </p:cNvPr>
          <p:cNvSpPr/>
          <p:nvPr/>
        </p:nvSpPr>
        <p:spPr>
          <a:xfrm rot="5400000">
            <a:off x="3683908" y="2989590"/>
            <a:ext cx="106199" cy="3760041"/>
          </a:xfrm>
          <a:prstGeom prst="rightBracket">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フレーム 37">
            <a:extLst>
              <a:ext uri="{FF2B5EF4-FFF2-40B4-BE49-F238E27FC236}">
                <a16:creationId xmlns:a16="http://schemas.microsoft.com/office/drawing/2014/main" id="{C9F18877-BAB0-4DB5-8F08-93EB980AAEDF}"/>
              </a:ext>
            </a:extLst>
          </p:cNvPr>
          <p:cNvSpPr/>
          <p:nvPr/>
        </p:nvSpPr>
        <p:spPr>
          <a:xfrm>
            <a:off x="3446838" y="2322003"/>
            <a:ext cx="522281" cy="288948"/>
          </a:xfrm>
          <a:prstGeom prst="frame">
            <a:avLst>
              <a:gd name="adj1" fmla="val 6449"/>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41" name="テキスト ボックス 40">
            <a:extLst>
              <a:ext uri="{FF2B5EF4-FFF2-40B4-BE49-F238E27FC236}">
                <a16:creationId xmlns:a16="http://schemas.microsoft.com/office/drawing/2014/main" id="{1F50F770-7638-4697-BDAD-AB9FC1447C86}"/>
              </a:ext>
            </a:extLst>
          </p:cNvPr>
          <p:cNvSpPr txBox="1"/>
          <p:nvPr/>
        </p:nvSpPr>
        <p:spPr>
          <a:xfrm>
            <a:off x="4048142" y="2307489"/>
            <a:ext cx="1872370" cy="369332"/>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収録開始</a:t>
            </a: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停止</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3C9ACDE0-2923-47B9-A9EA-0F3136BE9F40}"/>
              </a:ext>
            </a:extLst>
          </p:cNvPr>
          <p:cNvSpPr txBox="1"/>
          <p:nvPr/>
        </p:nvSpPr>
        <p:spPr>
          <a:xfrm>
            <a:off x="2771793" y="4978878"/>
            <a:ext cx="1872370" cy="369332"/>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レイアウト変更</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6" name="フレーム 45">
            <a:extLst>
              <a:ext uri="{FF2B5EF4-FFF2-40B4-BE49-F238E27FC236}">
                <a16:creationId xmlns:a16="http://schemas.microsoft.com/office/drawing/2014/main" id="{DFB9D32B-1E9D-42B4-B3F2-FAB3CCDE9BDE}"/>
              </a:ext>
            </a:extLst>
          </p:cNvPr>
          <p:cNvSpPr/>
          <p:nvPr/>
        </p:nvSpPr>
        <p:spPr>
          <a:xfrm>
            <a:off x="10682494" y="5163543"/>
            <a:ext cx="914420" cy="357679"/>
          </a:xfrm>
          <a:prstGeom prst="frame">
            <a:avLst>
              <a:gd name="adj1" fmla="val 6449"/>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47" name="テキスト ボックス 46">
            <a:extLst>
              <a:ext uri="{FF2B5EF4-FFF2-40B4-BE49-F238E27FC236}">
                <a16:creationId xmlns:a16="http://schemas.microsoft.com/office/drawing/2014/main" id="{3AAD0212-81E6-4AF2-B184-687E83DE0A15}"/>
              </a:ext>
            </a:extLst>
          </p:cNvPr>
          <p:cNvSpPr txBox="1"/>
          <p:nvPr/>
        </p:nvSpPr>
        <p:spPr>
          <a:xfrm>
            <a:off x="8998857" y="5612068"/>
            <a:ext cx="2773143" cy="369332"/>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再生／ダウンロード／削除</a:t>
            </a:r>
          </a:p>
        </p:txBody>
      </p:sp>
      <p:sp>
        <p:nvSpPr>
          <p:cNvPr id="13" name="テキスト ボックス 12">
            <a:extLst>
              <a:ext uri="{FF2B5EF4-FFF2-40B4-BE49-F238E27FC236}">
                <a16:creationId xmlns:a16="http://schemas.microsoft.com/office/drawing/2014/main" id="{4B384717-3302-421C-82FF-6E64ED421E4F}"/>
              </a:ext>
            </a:extLst>
          </p:cNvPr>
          <p:cNvSpPr txBox="1"/>
          <p:nvPr/>
        </p:nvSpPr>
        <p:spPr>
          <a:xfrm>
            <a:off x="315438" y="1104976"/>
            <a:ext cx="11456561" cy="338554"/>
          </a:xfrm>
          <a:prstGeom prst="rect">
            <a:avLst/>
          </a:prstGeom>
          <a:noFill/>
        </p:spPr>
        <p:txBody>
          <a:bodyPr wrap="square" rtlCol="0">
            <a:spAutoFit/>
          </a:bodyPr>
          <a:lstStyle/>
          <a:p>
            <a:r>
              <a:rPr kumimoji="1" lang="en-US" altLang="ja-JP" sz="1600" dirty="0" err="1">
                <a:latin typeface="Meiryo UI" pitchFamily="50" charset="-128"/>
                <a:ea typeface="Meiryo UI" pitchFamily="50" charset="-128"/>
              </a:rPr>
              <a:t>BeeTouchPlus</a:t>
            </a:r>
            <a:r>
              <a:rPr kumimoji="1" lang="ja-JP" altLang="en-US" sz="1600" dirty="0" err="1">
                <a:latin typeface="Meiryo UI" pitchFamily="50" charset="-128"/>
                <a:ea typeface="Meiryo UI" pitchFamily="50" charset="-128"/>
              </a:rPr>
              <a:t>には</a:t>
            </a:r>
            <a:r>
              <a:rPr kumimoji="1" lang="en-US" altLang="ja-JP" sz="1600" dirty="0">
                <a:latin typeface="Meiryo UI" pitchFamily="50" charset="-128"/>
                <a:ea typeface="Meiryo UI" pitchFamily="50" charset="-128"/>
              </a:rPr>
              <a:t>Web</a:t>
            </a:r>
            <a:r>
              <a:rPr kumimoji="1" lang="ja-JP" altLang="en-US" sz="1600" dirty="0">
                <a:latin typeface="Meiryo UI" pitchFamily="50" charset="-128"/>
                <a:ea typeface="Meiryo UI" pitchFamily="50" charset="-128"/>
              </a:rPr>
              <a:t>管理機能があり、すべての操作を</a:t>
            </a:r>
            <a:r>
              <a:rPr kumimoji="1" lang="en-US" altLang="ja-JP" sz="1600" dirty="0">
                <a:latin typeface="Meiryo UI" pitchFamily="50" charset="-128"/>
                <a:ea typeface="Meiryo UI" pitchFamily="50" charset="-128"/>
              </a:rPr>
              <a:t>Web</a:t>
            </a:r>
            <a:r>
              <a:rPr kumimoji="1" lang="ja-JP" altLang="en-US" sz="1600" dirty="0">
                <a:latin typeface="Meiryo UI" pitchFamily="50" charset="-128"/>
                <a:ea typeface="Meiryo UI" pitchFamily="50" charset="-128"/>
              </a:rPr>
              <a:t>経由で行うことができます。</a:t>
            </a:r>
            <a:endParaRPr kumimoji="1" lang="en-US" altLang="ja-JP" sz="1600" dirty="0">
              <a:latin typeface="Meiryo UI" pitchFamily="50" charset="-128"/>
              <a:ea typeface="Meiryo UI" pitchFamily="50" charset="-128"/>
            </a:endParaRPr>
          </a:p>
        </p:txBody>
      </p:sp>
    </p:spTree>
    <p:extLst>
      <p:ext uri="{BB962C8B-B14F-4D97-AF65-F5344CB8AC3E}">
        <p14:creationId xmlns:p14="http://schemas.microsoft.com/office/powerpoint/2010/main" val="221584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プレースホルダー 17" descr="本棚の上の建築書のクローズアップ イメージ">
            <a:extLst>
              <a:ext uri="{FF2B5EF4-FFF2-40B4-BE49-F238E27FC236}">
                <a16:creationId xmlns:a16="http://schemas.microsoft.com/office/drawing/2014/main" id="{C96DDC1B-725A-4E23-998D-39DB95C7FF90}"/>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687"/>
            <a:ext cx="12192000" cy="6777425"/>
          </a:xfrm>
        </p:spPr>
      </p:pic>
      <p:sp>
        <p:nvSpPr>
          <p:cNvPr id="3" name="タイトル 2">
            <a:extLst>
              <a:ext uri="{FF2B5EF4-FFF2-40B4-BE49-F238E27FC236}">
                <a16:creationId xmlns:a16="http://schemas.microsoft.com/office/drawing/2014/main" id="{3ACC8C05-26AA-41E5-B8C0-527F289A1900}"/>
              </a:ext>
            </a:extLst>
          </p:cNvPr>
          <p:cNvSpPr>
            <a:spLocks noGrp="1"/>
          </p:cNvSpPr>
          <p:nvPr>
            <p:ph type="ctrTitle"/>
          </p:nvPr>
        </p:nvSpPr>
        <p:spPr/>
        <p:txBody>
          <a:bodyPr rtlCol="0"/>
          <a:lstStyle/>
          <a:p>
            <a:br>
              <a:rPr lang="en-US" altLang="ja-JP" sz="3600" dirty="0"/>
            </a:br>
            <a:br>
              <a:rPr lang="en-US" altLang="ja-JP" sz="3600" dirty="0"/>
            </a:br>
            <a:br>
              <a:rPr lang="en-US" altLang="ja-JP" sz="3600" dirty="0"/>
            </a:br>
            <a:r>
              <a:rPr lang="en-US" altLang="ja-JP" sz="3600" dirty="0"/>
              <a:t>Thank you</a:t>
            </a:r>
            <a:br>
              <a:rPr lang="en-US" altLang="ja-JP" sz="3600" dirty="0"/>
            </a:br>
            <a:r>
              <a:rPr lang="en-US" altLang="ja-JP" sz="3600" dirty="0"/>
              <a:t>for your attention.</a:t>
            </a:r>
            <a:endParaRPr lang="ja-JP" altLang="en-US" sz="3600" dirty="0"/>
          </a:p>
        </p:txBody>
      </p:sp>
      <p:sp>
        <p:nvSpPr>
          <p:cNvPr id="15" name="長方形 14">
            <a:extLst>
              <a:ext uri="{FF2B5EF4-FFF2-40B4-BE49-F238E27FC236}">
                <a16:creationId xmlns:a16="http://schemas.microsoft.com/office/drawing/2014/main" id="{F46922D7-EB08-469E-8F83-B30E96A2A1F1}"/>
              </a:ext>
            </a:extLst>
          </p:cNvPr>
          <p:cNvSpPr/>
          <p:nvPr/>
        </p:nvSpPr>
        <p:spPr>
          <a:xfrm>
            <a:off x="595313" y="2154119"/>
            <a:ext cx="2173095" cy="523220"/>
          </a:xfrm>
          <a:prstGeom prst="rect">
            <a:avLst/>
          </a:prstGeom>
          <a:solidFill>
            <a:schemeClr val="tx1"/>
          </a:solidFill>
        </p:spPr>
        <p:txBody>
          <a:bodyPr wrap="none" rtlCol="0" anchor="ctr">
            <a:noAutofit/>
          </a:bodyPr>
          <a:lstStyle/>
          <a:p>
            <a:pPr algn="ctr" rtl="0"/>
            <a:endParaRPr lang="ja-JP" altLang="en-US" sz="2000" dirty="0">
              <a:solidFill>
                <a:schemeClr val="bg1"/>
              </a:solidFill>
              <a:latin typeface="Meiryo UI" panose="020B0604030504040204" pitchFamily="50" charset="-128"/>
              <a:ea typeface="Meiryo UI" panose="020B0604030504040204" pitchFamily="50" charset="-128"/>
            </a:endParaRPr>
          </a:p>
        </p:txBody>
      </p:sp>
      <p:sp>
        <p:nvSpPr>
          <p:cNvPr id="8" name="長方形 6" descr="アクセント ボックス。">
            <a:extLst>
              <a:ext uri="{FF2B5EF4-FFF2-40B4-BE49-F238E27FC236}">
                <a16:creationId xmlns:a16="http://schemas.microsoft.com/office/drawing/2014/main" id="{069B61ED-348D-4C69-8AEB-6F6DB7533D96}"/>
              </a:ext>
              <a:ext uri="{C183D7F6-B498-43B3-948B-1728B52AA6E4}">
                <adec:decorative xmlns:adec="http://schemas.microsoft.com/office/drawing/2017/decorative" val="1"/>
              </a:ext>
            </a:extLst>
          </p:cNvPr>
          <p:cNvSpPr/>
          <p:nvPr/>
        </p:nvSpPr>
        <p:spPr>
          <a:xfrm flipV="1">
            <a:off x="595313" y="2970952"/>
            <a:ext cx="3792293"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7403D6EB-3EF0-49B9-B771-0FFC78728737}"/>
              </a:ext>
            </a:extLst>
          </p:cNvPr>
          <p:cNvSpPr>
            <a:spLocks noGrp="1"/>
          </p:cNvSpPr>
          <p:nvPr>
            <p:ph type="body" sz="quarter" idx="15"/>
          </p:nvPr>
        </p:nvSpPr>
        <p:spPr/>
        <p:txBody>
          <a:bodyPr rtlCol="0"/>
          <a:lstStyle/>
          <a:p>
            <a:pPr rtl="0"/>
            <a:r>
              <a:rPr lang="en-US" altLang="ja-JP" noProof="1"/>
              <a:t>03-3518-6274</a:t>
            </a:r>
            <a:endParaRPr lang="ja-JP" altLang="en-US" noProof="1"/>
          </a:p>
        </p:txBody>
      </p:sp>
      <p:pic>
        <p:nvPicPr>
          <p:cNvPr id="10" name="グラフィック 9" descr="エンベロープ">
            <a:extLst>
              <a:ext uri="{FF2B5EF4-FFF2-40B4-BE49-F238E27FC236}">
                <a16:creationId xmlns:a16="http://schemas.microsoft.com/office/drawing/2014/main" id="{0A5A2E66-8294-497F-B1D3-36D2F03C6D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7874" y="5322819"/>
            <a:ext cx="218900" cy="218900"/>
          </a:xfrm>
          <a:prstGeom prst="rect">
            <a:avLst/>
          </a:prstGeom>
        </p:spPr>
      </p:pic>
      <p:sp>
        <p:nvSpPr>
          <p:cNvPr id="6" name="テキスト プレースホルダー 5">
            <a:extLst>
              <a:ext uri="{FF2B5EF4-FFF2-40B4-BE49-F238E27FC236}">
                <a16:creationId xmlns:a16="http://schemas.microsoft.com/office/drawing/2014/main" id="{74637AB8-D66B-47E2-8CEB-E8B5D42CE7EC}"/>
              </a:ext>
            </a:extLst>
          </p:cNvPr>
          <p:cNvSpPr>
            <a:spLocks noGrp="1"/>
          </p:cNvSpPr>
          <p:nvPr>
            <p:ph type="body" sz="quarter" idx="16"/>
          </p:nvPr>
        </p:nvSpPr>
        <p:spPr/>
        <p:txBody>
          <a:bodyPr rtlCol="0"/>
          <a:lstStyle/>
          <a:p>
            <a:pPr rtl="0"/>
            <a:r>
              <a:rPr lang="en-US" altLang="ja-JP" noProof="1"/>
              <a:t>e-solution@photron.co.jp</a:t>
            </a:r>
            <a:endParaRPr lang="ja-JP" altLang="en-US" noProof="1"/>
          </a:p>
        </p:txBody>
      </p:sp>
      <p:pic>
        <p:nvPicPr>
          <p:cNvPr id="17" name="グラフィック 16" descr="リンク">
            <a:extLst>
              <a:ext uri="{FF2B5EF4-FFF2-40B4-BE49-F238E27FC236}">
                <a16:creationId xmlns:a16="http://schemas.microsoft.com/office/drawing/2014/main" id="{8B0D17A9-1A1F-4E6C-89F3-F8C144A5A88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1015" y="5700480"/>
            <a:ext cx="244786" cy="244786"/>
          </a:xfrm>
          <a:prstGeom prst="rect">
            <a:avLst/>
          </a:prstGeom>
        </p:spPr>
      </p:pic>
      <p:sp>
        <p:nvSpPr>
          <p:cNvPr id="7" name="テキスト プレースホルダー 6">
            <a:extLst>
              <a:ext uri="{FF2B5EF4-FFF2-40B4-BE49-F238E27FC236}">
                <a16:creationId xmlns:a16="http://schemas.microsoft.com/office/drawing/2014/main" id="{6E734FFE-24D3-4BB4-93BD-AD5CADA3FE64}"/>
              </a:ext>
            </a:extLst>
          </p:cNvPr>
          <p:cNvSpPr>
            <a:spLocks noGrp="1"/>
          </p:cNvSpPr>
          <p:nvPr>
            <p:ph type="body" sz="quarter" idx="17"/>
          </p:nvPr>
        </p:nvSpPr>
        <p:spPr>
          <a:xfrm>
            <a:off x="1026094" y="5715370"/>
            <a:ext cx="3698306" cy="252413"/>
          </a:xfrm>
        </p:spPr>
        <p:txBody>
          <a:bodyPr rtlCol="0"/>
          <a:lstStyle/>
          <a:p>
            <a:r>
              <a:rPr lang="en-US" altLang="ja-JP" noProof="1"/>
              <a:t>https://www.photron.co.jp</a:t>
            </a:r>
            <a:endParaRPr lang="ja-JP" altLang="en-US" noProof="1"/>
          </a:p>
        </p:txBody>
      </p:sp>
      <p:pic>
        <p:nvPicPr>
          <p:cNvPr id="19" name="図 18" descr="挿絵 が含まれている画像&#10;&#10;自動的に生成された説明">
            <a:extLst>
              <a:ext uri="{FF2B5EF4-FFF2-40B4-BE49-F238E27FC236}">
                <a16:creationId xmlns:a16="http://schemas.microsoft.com/office/drawing/2014/main" id="{039BF19E-1CBF-42F2-8784-AC4F174E5247}"/>
              </a:ext>
            </a:extLst>
          </p:cNvPr>
          <p:cNvPicPr>
            <a:picLocks noChangeAspect="1"/>
          </p:cNvPicPr>
          <p:nvPr/>
        </p:nvPicPr>
        <p:blipFill>
          <a:blip r:embed="rId8"/>
          <a:stretch>
            <a:fillRect/>
          </a:stretch>
        </p:blipFill>
        <p:spPr>
          <a:xfrm>
            <a:off x="757922" y="2236909"/>
            <a:ext cx="1784319" cy="328612"/>
          </a:xfrm>
          <a:prstGeom prst="rect">
            <a:avLst/>
          </a:prstGeom>
        </p:spPr>
      </p:pic>
      <p:pic>
        <p:nvPicPr>
          <p:cNvPr id="20" name="グラフィックス 19" descr="受話器">
            <a:extLst>
              <a:ext uri="{FF2B5EF4-FFF2-40B4-BE49-F238E27FC236}">
                <a16:creationId xmlns:a16="http://schemas.microsoft.com/office/drawing/2014/main" id="{3B04BE49-72A4-40D8-B3B5-E9A350B892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4768" y="4865635"/>
            <a:ext cx="231033" cy="231033"/>
          </a:xfrm>
          <a:prstGeom prst="rect">
            <a:avLst/>
          </a:prstGeom>
        </p:spPr>
      </p:pic>
    </p:spTree>
    <p:extLst>
      <p:ext uri="{BB962C8B-B14F-4D97-AF65-F5344CB8AC3E}">
        <p14:creationId xmlns:p14="http://schemas.microsoft.com/office/powerpoint/2010/main" val="325704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2</a:t>
            </a:fld>
            <a:endParaRPr lang="ja-JP" altLang="en-US" dirty="0"/>
          </a:p>
        </p:txBody>
      </p:sp>
      <p:grpSp>
        <p:nvGrpSpPr>
          <p:cNvPr id="2" name="グループ化 67">
            <a:extLst>
              <a:ext uri="{FF2B5EF4-FFF2-40B4-BE49-F238E27FC236}">
                <a16:creationId xmlns:a16="http://schemas.microsoft.com/office/drawing/2014/main" id="{AF9396E5-A22A-4369-BDE4-8FAF0DAB50DE}"/>
              </a:ext>
            </a:extLst>
          </p:cNvPr>
          <p:cNvGrpSpPr/>
          <p:nvPr/>
        </p:nvGrpSpPr>
        <p:grpSpPr>
          <a:xfrm>
            <a:off x="1399132" y="1143364"/>
            <a:ext cx="9393736" cy="4782578"/>
            <a:chOff x="547098" y="986607"/>
            <a:chExt cx="10647871" cy="5421089"/>
          </a:xfrm>
        </p:grpSpPr>
        <p:pic>
          <p:nvPicPr>
            <p:cNvPr id="27" name="図 26" descr="本体タッチ画面_正面.png">
              <a:extLst>
                <a:ext uri="{FF2B5EF4-FFF2-40B4-BE49-F238E27FC236}">
                  <a16:creationId xmlns:a16="http://schemas.microsoft.com/office/drawing/2014/main" id="{26C0669E-25CE-4CCC-99E6-EC43EA588D6C}"/>
                </a:ext>
              </a:extLst>
            </p:cNvPr>
            <p:cNvPicPr>
              <a:picLocks noChangeAspect="1"/>
            </p:cNvPicPr>
            <p:nvPr/>
          </p:nvPicPr>
          <p:blipFill>
            <a:blip r:embed="rId3" cstate="print"/>
            <a:stretch>
              <a:fillRect/>
            </a:stretch>
          </p:blipFill>
          <p:spPr>
            <a:xfrm>
              <a:off x="3473640" y="2888330"/>
              <a:ext cx="5102096" cy="3473284"/>
            </a:xfrm>
            <a:prstGeom prst="rect">
              <a:avLst/>
            </a:prstGeom>
          </p:spPr>
        </p:pic>
        <p:pic>
          <p:nvPicPr>
            <p:cNvPr id="28" name="図 27" descr="モニター, スクリーンショット, 画面, 写真 が含まれている画像&#10;&#10;自動的に生成された説明">
              <a:extLst>
                <a:ext uri="{FF2B5EF4-FFF2-40B4-BE49-F238E27FC236}">
                  <a16:creationId xmlns:a16="http://schemas.microsoft.com/office/drawing/2014/main" id="{C0211BDF-7B33-42A3-8442-5F036C133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768" y="3252770"/>
              <a:ext cx="4349720" cy="2713880"/>
            </a:xfrm>
            <a:prstGeom prst="rect">
              <a:avLst/>
            </a:prstGeom>
          </p:spPr>
        </p:pic>
        <p:sp>
          <p:nvSpPr>
            <p:cNvPr id="37" name="テキスト ボックス 36">
              <a:extLst>
                <a:ext uri="{FF2B5EF4-FFF2-40B4-BE49-F238E27FC236}">
                  <a16:creationId xmlns:a16="http://schemas.microsoft.com/office/drawing/2014/main" id="{58E63923-23C6-47B1-93D6-6A853456E70A}"/>
                </a:ext>
              </a:extLst>
            </p:cNvPr>
            <p:cNvSpPr txBox="1"/>
            <p:nvPr/>
          </p:nvSpPr>
          <p:spPr>
            <a:xfrm>
              <a:off x="8929982" y="5243756"/>
              <a:ext cx="2264987" cy="707886"/>
            </a:xfrm>
            <a:prstGeom prst="rect">
              <a:avLst/>
            </a:prstGeom>
            <a:noFill/>
          </p:spPr>
          <p:txBody>
            <a:bodyPr wrap="square" rtlCol="0">
              <a:spAutoFit/>
            </a:bodyPr>
            <a:lstStyle/>
            <a:p>
              <a:pPr algn="ctr"/>
              <a:r>
                <a:rPr kumimoji="1" lang="en-US" altLang="ja-JP" sz="4000" b="1" dirty="0">
                  <a:solidFill>
                    <a:schemeClr val="accent1">
                      <a:lumMod val="75000"/>
                    </a:schemeClr>
                  </a:solidFill>
                  <a:latin typeface="Meiryo UI" panose="020B0604030504040204" pitchFamily="50" charset="-128"/>
                  <a:ea typeface="Meiryo UI" panose="020B0604030504040204" pitchFamily="50" charset="-128"/>
                </a:rPr>
                <a:t>Touch!</a:t>
              </a:r>
            </a:p>
          </p:txBody>
        </p:sp>
        <p:pic>
          <p:nvPicPr>
            <p:cNvPr id="38" name="図 37" descr="座る, コンピュータ が含まれている画像&#10;&#10;自動的に生成された説明">
              <a:extLst>
                <a:ext uri="{FF2B5EF4-FFF2-40B4-BE49-F238E27FC236}">
                  <a16:creationId xmlns:a16="http://schemas.microsoft.com/office/drawing/2014/main" id="{532861D5-B687-4070-AFB2-A9590FDB55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084" y="997751"/>
              <a:ext cx="1034120" cy="1034120"/>
            </a:xfrm>
            <a:prstGeom prst="rect">
              <a:avLst/>
            </a:prstGeom>
          </p:spPr>
        </p:pic>
        <p:pic>
          <p:nvPicPr>
            <p:cNvPr id="39" name="図 38" descr="黒い背景と白い文字のロゴ&#10;&#10;自動的に生成された説明">
              <a:extLst>
                <a:ext uri="{FF2B5EF4-FFF2-40B4-BE49-F238E27FC236}">
                  <a16:creationId xmlns:a16="http://schemas.microsoft.com/office/drawing/2014/main" id="{066D51FD-9C84-40F3-B9A0-FDDBABFD43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053" y="986607"/>
              <a:ext cx="1034120" cy="1034120"/>
            </a:xfrm>
            <a:prstGeom prst="rect">
              <a:avLst/>
            </a:prstGeom>
          </p:spPr>
        </p:pic>
        <p:pic>
          <p:nvPicPr>
            <p:cNvPr id="40" name="図 39">
              <a:extLst>
                <a:ext uri="{FF2B5EF4-FFF2-40B4-BE49-F238E27FC236}">
                  <a16:creationId xmlns:a16="http://schemas.microsoft.com/office/drawing/2014/main" id="{5F569974-A510-4F72-B683-E4638B6B10D0}"/>
                </a:ext>
              </a:extLst>
            </p:cNvPr>
            <p:cNvPicPr>
              <a:picLocks noChangeAspect="1"/>
            </p:cNvPicPr>
            <p:nvPr/>
          </p:nvPicPr>
          <p:blipFill>
            <a:blip r:embed="rId7"/>
            <a:stretch>
              <a:fillRect/>
            </a:stretch>
          </p:blipFill>
          <p:spPr>
            <a:xfrm>
              <a:off x="6742007" y="2047301"/>
              <a:ext cx="230556" cy="815314"/>
            </a:xfrm>
            <a:prstGeom prst="rect">
              <a:avLst/>
            </a:prstGeom>
          </p:spPr>
        </p:pic>
        <p:pic>
          <p:nvPicPr>
            <p:cNvPr id="41" name="図 40">
              <a:extLst>
                <a:ext uri="{FF2B5EF4-FFF2-40B4-BE49-F238E27FC236}">
                  <a16:creationId xmlns:a16="http://schemas.microsoft.com/office/drawing/2014/main" id="{21F465F2-2753-4616-A29C-A8BF8C213ACC}"/>
                </a:ext>
              </a:extLst>
            </p:cNvPr>
            <p:cNvPicPr>
              <a:picLocks noChangeAspect="1"/>
            </p:cNvPicPr>
            <p:nvPr/>
          </p:nvPicPr>
          <p:blipFill>
            <a:blip r:embed="rId7"/>
            <a:stretch>
              <a:fillRect/>
            </a:stretch>
          </p:blipFill>
          <p:spPr>
            <a:xfrm>
              <a:off x="5094866" y="2042615"/>
              <a:ext cx="230556" cy="815314"/>
            </a:xfrm>
            <a:prstGeom prst="rect">
              <a:avLst/>
            </a:prstGeom>
          </p:spPr>
        </p:pic>
        <p:sp>
          <p:nvSpPr>
            <p:cNvPr id="42" name="テキスト ボックス 41">
              <a:extLst>
                <a:ext uri="{FF2B5EF4-FFF2-40B4-BE49-F238E27FC236}">
                  <a16:creationId xmlns:a16="http://schemas.microsoft.com/office/drawing/2014/main" id="{8A7217EC-7A9E-444C-AA60-198F4E3D405A}"/>
                </a:ext>
              </a:extLst>
            </p:cNvPr>
            <p:cNvSpPr txBox="1"/>
            <p:nvPr/>
          </p:nvSpPr>
          <p:spPr>
            <a:xfrm>
              <a:off x="6972563" y="2231446"/>
              <a:ext cx="885179" cy="400110"/>
            </a:xfrm>
            <a:prstGeom prst="rect">
              <a:avLst/>
            </a:prstGeom>
            <a:noFill/>
          </p:spPr>
          <p:txBody>
            <a:bodyPr wrap="none" rtlCol="0">
              <a:spAutoFit/>
            </a:bodyPr>
            <a:lstStyle/>
            <a:p>
              <a:r>
                <a:rPr kumimoji="1" lang="en-US" altLang="ja-JP" sz="2000" dirty="0">
                  <a:solidFill>
                    <a:schemeClr val="tx1">
                      <a:lumMod val="75000"/>
                      <a:lumOff val="25000"/>
                    </a:schemeClr>
                  </a:solidFill>
                  <a:latin typeface="Meiryo UI" panose="020B0604030504040204" pitchFamily="50" charset="-128"/>
                  <a:ea typeface="Meiryo UI" panose="020B0604030504040204" pitchFamily="50" charset="-128"/>
                </a:rPr>
                <a:t>HDMI</a:t>
              </a:r>
              <a:endParaRPr kumimoji="1" lang="ja-JP" altLang="en-US" sz="2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31EFF0B0-4A24-4A5C-A8A1-592D4F333617}"/>
                </a:ext>
              </a:extLst>
            </p:cNvPr>
            <p:cNvSpPr txBox="1"/>
            <p:nvPr/>
          </p:nvSpPr>
          <p:spPr>
            <a:xfrm>
              <a:off x="5332581" y="2214020"/>
              <a:ext cx="885179" cy="400110"/>
            </a:xfrm>
            <a:prstGeom prst="rect">
              <a:avLst/>
            </a:prstGeom>
            <a:noFill/>
          </p:spPr>
          <p:txBody>
            <a:bodyPr wrap="none" rtlCol="0">
              <a:spAutoFit/>
            </a:bodyPr>
            <a:lstStyle/>
            <a:p>
              <a:r>
                <a:rPr kumimoji="1" lang="en-US" altLang="ja-JP" sz="2000" dirty="0">
                  <a:solidFill>
                    <a:schemeClr val="tx1">
                      <a:lumMod val="75000"/>
                      <a:lumOff val="25000"/>
                    </a:schemeClr>
                  </a:solidFill>
                  <a:latin typeface="Meiryo UI" panose="020B0604030504040204" pitchFamily="50" charset="-128"/>
                  <a:ea typeface="Meiryo UI" panose="020B0604030504040204" pitchFamily="50" charset="-128"/>
                </a:rPr>
                <a:t>HDMI</a:t>
              </a:r>
              <a:endParaRPr kumimoji="1" lang="ja-JP" altLang="en-US" sz="20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46" name="グラフィックス 45" descr="右向き指示マーク">
              <a:extLst>
                <a:ext uri="{FF2B5EF4-FFF2-40B4-BE49-F238E27FC236}">
                  <a16:creationId xmlns:a16="http://schemas.microsoft.com/office/drawing/2014/main" id="{48104C99-7395-4F4C-AA5E-72ABEDADED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407265">
              <a:off x="7728390" y="2646114"/>
              <a:ext cx="3220908" cy="3220908"/>
            </a:xfrm>
            <a:prstGeom prst="rect">
              <a:avLst/>
            </a:prstGeom>
            <a:effectLst/>
          </p:spPr>
        </p:pic>
        <p:pic>
          <p:nvPicPr>
            <p:cNvPr id="62" name="グラフィックス 61">
              <a:extLst>
                <a:ext uri="{FF2B5EF4-FFF2-40B4-BE49-F238E27FC236}">
                  <a16:creationId xmlns:a16="http://schemas.microsoft.com/office/drawing/2014/main" id="{5AB7BF65-6FC4-4FD1-B069-5FFDD502E5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7098" y="4176082"/>
              <a:ext cx="2231614" cy="2231614"/>
            </a:xfrm>
            <a:prstGeom prst="rect">
              <a:avLst/>
            </a:prstGeom>
          </p:spPr>
        </p:pic>
        <p:pic>
          <p:nvPicPr>
            <p:cNvPr id="64" name="グラフィックス 63" descr="左矢印付きの円">
              <a:extLst>
                <a:ext uri="{FF2B5EF4-FFF2-40B4-BE49-F238E27FC236}">
                  <a16:creationId xmlns:a16="http://schemas.microsoft.com/office/drawing/2014/main" id="{AFE7BD93-40F8-4724-A7E6-B2687826E3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5167" y="4939193"/>
              <a:ext cx="914400" cy="914400"/>
            </a:xfrm>
            <a:prstGeom prst="rect">
              <a:avLst/>
            </a:prstGeom>
          </p:spPr>
        </p:pic>
      </p:gr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en-US" altLang="ja-JP" b="1" dirty="0" err="1"/>
              <a:t>BeeTouchPlus</a:t>
            </a:r>
            <a:r>
              <a:rPr kumimoji="1" lang="ja-JP" altLang="en-US" b="1" dirty="0"/>
              <a:t>とは？</a:t>
            </a:r>
          </a:p>
        </p:txBody>
      </p:sp>
      <p:sp>
        <p:nvSpPr>
          <p:cNvPr id="18" name="テキスト ボックス 17">
            <a:extLst>
              <a:ext uri="{FF2B5EF4-FFF2-40B4-BE49-F238E27FC236}">
                <a16:creationId xmlns:a16="http://schemas.microsoft.com/office/drawing/2014/main" id="{4B384717-3302-421C-82FF-6E64ED421E4F}"/>
              </a:ext>
            </a:extLst>
          </p:cNvPr>
          <p:cNvSpPr txBox="1"/>
          <p:nvPr/>
        </p:nvSpPr>
        <p:spPr>
          <a:xfrm>
            <a:off x="315438" y="1104976"/>
            <a:ext cx="11456561" cy="584775"/>
          </a:xfrm>
          <a:prstGeom prst="rect">
            <a:avLst/>
          </a:prstGeom>
          <a:noFill/>
        </p:spPr>
        <p:txBody>
          <a:bodyPr wrap="square" rtlCol="0">
            <a:spAutoFit/>
          </a:bodyPr>
          <a:lstStyle/>
          <a:p>
            <a:r>
              <a:rPr kumimoji="1" lang="en-US" altLang="ja-JP" sz="1600" dirty="0" err="1">
                <a:latin typeface="Meiryo UI" pitchFamily="50" charset="-128"/>
                <a:ea typeface="Meiryo UI" pitchFamily="50" charset="-128"/>
              </a:rPr>
              <a:t>BeeTouchPlus</a:t>
            </a:r>
            <a:r>
              <a:rPr kumimoji="1" lang="ja-JP" altLang="en-US" sz="1600" dirty="0">
                <a:latin typeface="Meiryo UI" pitchFamily="50" charset="-128"/>
                <a:ea typeface="Meiryo UI" pitchFamily="50" charset="-128"/>
              </a:rPr>
              <a:t>は</a:t>
            </a:r>
            <a:r>
              <a:rPr kumimoji="1" lang="en-US" altLang="ja-JP" sz="1600" dirty="0">
                <a:latin typeface="Meiryo UI" pitchFamily="50" charset="-128"/>
                <a:ea typeface="Meiryo UI" pitchFamily="50" charset="-128"/>
              </a:rPr>
              <a:t>2</a:t>
            </a:r>
            <a:r>
              <a:rPr kumimoji="1" lang="ja-JP" altLang="en-US" sz="1600" dirty="0" err="1">
                <a:latin typeface="Meiryo UI" pitchFamily="50" charset="-128"/>
                <a:ea typeface="Meiryo UI" pitchFamily="50" charset="-128"/>
              </a:rPr>
              <a:t>つの</a:t>
            </a:r>
            <a:r>
              <a:rPr kumimoji="1" lang="ja-JP" altLang="en-US" sz="1600" dirty="0">
                <a:latin typeface="Meiryo UI" pitchFamily="50" charset="-128"/>
                <a:ea typeface="Meiryo UI" pitchFamily="50" charset="-128"/>
              </a:rPr>
              <a:t>映像をワンタッチ操作で</a:t>
            </a:r>
            <a:endParaRPr kumimoji="1" lang="en-US" altLang="ja-JP" sz="1600" dirty="0">
              <a:latin typeface="Meiryo UI" pitchFamily="50" charset="-128"/>
              <a:ea typeface="Meiryo UI" pitchFamily="50" charset="-128"/>
            </a:endParaRPr>
          </a:p>
          <a:p>
            <a:r>
              <a:rPr kumimoji="1" lang="ja-JP" altLang="en-US" sz="1600" dirty="0">
                <a:latin typeface="Meiryo UI" pitchFamily="50" charset="-128"/>
                <a:ea typeface="Meiryo UI" pitchFamily="50" charset="-128"/>
              </a:rPr>
              <a:t>簡単に合成録画できるライブエンコーダです。</a:t>
            </a:r>
          </a:p>
        </p:txBody>
      </p:sp>
    </p:spTree>
    <p:extLst>
      <p:ext uri="{BB962C8B-B14F-4D97-AF65-F5344CB8AC3E}">
        <p14:creationId xmlns:p14="http://schemas.microsoft.com/office/powerpoint/2010/main" val="206939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3</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ja-JP" altLang="en-US" b="1" dirty="0"/>
              <a:t>入力インターフェース</a:t>
            </a:r>
            <a:endParaRPr kumimoji="1" lang="ja-JP" altLang="en-US" b="1" dirty="0"/>
          </a:p>
        </p:txBody>
      </p:sp>
      <p:pic>
        <p:nvPicPr>
          <p:cNvPr id="18" name="図 17" descr="本体コネクタ面.png">
            <a:extLst>
              <a:ext uri="{FF2B5EF4-FFF2-40B4-BE49-F238E27FC236}">
                <a16:creationId xmlns:a16="http://schemas.microsoft.com/office/drawing/2014/main" id="{46B08C1C-6DD5-4238-A9DA-8BAFD6185F5A}"/>
              </a:ext>
            </a:extLst>
          </p:cNvPr>
          <p:cNvPicPr>
            <a:picLocks noChangeAspect="1"/>
          </p:cNvPicPr>
          <p:nvPr/>
        </p:nvPicPr>
        <p:blipFill>
          <a:blip r:embed="rId3" cstate="print"/>
          <a:stretch>
            <a:fillRect/>
          </a:stretch>
        </p:blipFill>
        <p:spPr>
          <a:xfrm>
            <a:off x="1465849" y="2658400"/>
            <a:ext cx="9260303" cy="1416003"/>
          </a:xfrm>
          <a:prstGeom prst="rect">
            <a:avLst/>
          </a:prstGeom>
        </p:spPr>
      </p:pic>
      <p:sp>
        <p:nvSpPr>
          <p:cNvPr id="19" name="線吹き出し 2 (枠付き) 22">
            <a:extLst>
              <a:ext uri="{FF2B5EF4-FFF2-40B4-BE49-F238E27FC236}">
                <a16:creationId xmlns:a16="http://schemas.microsoft.com/office/drawing/2014/main" id="{A17A2B54-4FA7-438E-B892-9E320407127F}"/>
              </a:ext>
            </a:extLst>
          </p:cNvPr>
          <p:cNvSpPr/>
          <p:nvPr/>
        </p:nvSpPr>
        <p:spPr>
          <a:xfrm>
            <a:off x="5285621" y="2972015"/>
            <a:ext cx="776806" cy="969888"/>
          </a:xfrm>
          <a:prstGeom prst="borderCallout2">
            <a:avLst>
              <a:gd name="adj1" fmla="val 99889"/>
              <a:gd name="adj2" fmla="val 42711"/>
              <a:gd name="adj3" fmla="val 235719"/>
              <a:gd name="adj4" fmla="val -26487"/>
              <a:gd name="adj5" fmla="val 237035"/>
              <a:gd name="adj6" fmla="val -268323"/>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0" name="線吹き出し 2 (枠付き) 23">
            <a:extLst>
              <a:ext uri="{FF2B5EF4-FFF2-40B4-BE49-F238E27FC236}">
                <a16:creationId xmlns:a16="http://schemas.microsoft.com/office/drawing/2014/main" id="{D069D0FF-BF31-47A9-8F69-A163F3AFFBF3}"/>
              </a:ext>
            </a:extLst>
          </p:cNvPr>
          <p:cNvSpPr/>
          <p:nvPr/>
        </p:nvSpPr>
        <p:spPr>
          <a:xfrm>
            <a:off x="2834881" y="2967714"/>
            <a:ext cx="538176" cy="963058"/>
          </a:xfrm>
          <a:prstGeom prst="borderCallout2">
            <a:avLst>
              <a:gd name="adj1" fmla="val 98862"/>
              <a:gd name="adj2" fmla="val 50051"/>
              <a:gd name="adj3" fmla="val 150789"/>
              <a:gd name="adj4" fmla="val 18608"/>
              <a:gd name="adj5" fmla="val 150070"/>
              <a:gd name="adj6" fmla="val -227268"/>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1" name="線吹き出し 2 (枠付き) 25">
            <a:extLst>
              <a:ext uri="{FF2B5EF4-FFF2-40B4-BE49-F238E27FC236}">
                <a16:creationId xmlns:a16="http://schemas.microsoft.com/office/drawing/2014/main" id="{26576596-12D7-4170-A733-0BE978FED799}"/>
              </a:ext>
            </a:extLst>
          </p:cNvPr>
          <p:cNvSpPr/>
          <p:nvPr/>
        </p:nvSpPr>
        <p:spPr>
          <a:xfrm>
            <a:off x="7538216" y="2974703"/>
            <a:ext cx="1290805" cy="964278"/>
          </a:xfrm>
          <a:prstGeom prst="borderCallout2">
            <a:avLst>
              <a:gd name="adj1" fmla="val 100237"/>
              <a:gd name="adj2" fmla="val 49084"/>
              <a:gd name="adj3" fmla="val 203033"/>
              <a:gd name="adj4" fmla="val 77665"/>
              <a:gd name="adj5" fmla="val 200165"/>
              <a:gd name="adj6" fmla="val 239958"/>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2" name="線吹き出し 2 (枠付き) 26">
            <a:extLst>
              <a:ext uri="{FF2B5EF4-FFF2-40B4-BE49-F238E27FC236}">
                <a16:creationId xmlns:a16="http://schemas.microsoft.com/office/drawing/2014/main" id="{084AE345-D287-4853-8770-F6A339C8B9EC}"/>
              </a:ext>
            </a:extLst>
          </p:cNvPr>
          <p:cNvSpPr/>
          <p:nvPr/>
        </p:nvSpPr>
        <p:spPr>
          <a:xfrm>
            <a:off x="2313415" y="2972015"/>
            <a:ext cx="455751" cy="946259"/>
          </a:xfrm>
          <a:prstGeom prst="borderCallout2">
            <a:avLst>
              <a:gd name="adj1" fmla="val -810"/>
              <a:gd name="adj2" fmla="val 50389"/>
              <a:gd name="adj3" fmla="val -62422"/>
              <a:gd name="adj4" fmla="val -58634"/>
              <a:gd name="adj5" fmla="val -61846"/>
              <a:gd name="adj6" fmla="val -393948"/>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5" name="線吹き出し 2 (枠付き) 44">
            <a:extLst>
              <a:ext uri="{FF2B5EF4-FFF2-40B4-BE49-F238E27FC236}">
                <a16:creationId xmlns:a16="http://schemas.microsoft.com/office/drawing/2014/main" id="{940F7BF2-9E9F-496C-826E-4D4EC78F6FE9}"/>
              </a:ext>
            </a:extLst>
          </p:cNvPr>
          <p:cNvSpPr/>
          <p:nvPr/>
        </p:nvSpPr>
        <p:spPr>
          <a:xfrm>
            <a:off x="8928195" y="2945080"/>
            <a:ext cx="947093" cy="993901"/>
          </a:xfrm>
          <a:prstGeom prst="borderCallout2">
            <a:avLst>
              <a:gd name="adj1" fmla="val -1328"/>
              <a:gd name="adj2" fmla="val 51389"/>
              <a:gd name="adj3" fmla="val -72303"/>
              <a:gd name="adj4" fmla="val 65902"/>
              <a:gd name="adj5" fmla="val -71345"/>
              <a:gd name="adj6" fmla="val 228928"/>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222FF3A2-503C-4BC1-94EA-23BBE0D1C2CD}"/>
              </a:ext>
            </a:extLst>
          </p:cNvPr>
          <p:cNvSpPr txBox="1"/>
          <p:nvPr/>
        </p:nvSpPr>
        <p:spPr>
          <a:xfrm>
            <a:off x="4522221" y="5868803"/>
            <a:ext cx="3293382" cy="461665"/>
          </a:xfrm>
          <a:prstGeom prst="rect">
            <a:avLst/>
          </a:prstGeom>
          <a:noFill/>
        </p:spPr>
        <p:txBody>
          <a:bodyPr wrap="square" rtlCol="0">
            <a:spAutoFit/>
          </a:bodyPr>
          <a:lstStyle/>
          <a:p>
            <a:pPr algn="ct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　本体接続端子面　</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rPr>
              <a:t>】</a:t>
            </a:r>
            <a:endParaRPr lang="ja-JP" altLang="en-US" sz="24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4" name="線吹き出し 2 (枠付き) 55">
            <a:extLst>
              <a:ext uri="{FF2B5EF4-FFF2-40B4-BE49-F238E27FC236}">
                <a16:creationId xmlns:a16="http://schemas.microsoft.com/office/drawing/2014/main" id="{58F93A79-4670-4C40-8A26-8D3ED9B4B128}"/>
              </a:ext>
            </a:extLst>
          </p:cNvPr>
          <p:cNvSpPr/>
          <p:nvPr/>
        </p:nvSpPr>
        <p:spPr>
          <a:xfrm>
            <a:off x="6168912" y="2971799"/>
            <a:ext cx="776806" cy="967181"/>
          </a:xfrm>
          <a:prstGeom prst="borderCallout2">
            <a:avLst>
              <a:gd name="adj1" fmla="val 99431"/>
              <a:gd name="adj2" fmla="val 48875"/>
              <a:gd name="adj3" fmla="val 172631"/>
              <a:gd name="adj4" fmla="val 80627"/>
              <a:gd name="adj5" fmla="val 171030"/>
              <a:gd name="adj6" fmla="val 200523"/>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93548738-7C15-4915-A251-4B7CE70BA3A7}"/>
              </a:ext>
            </a:extLst>
          </p:cNvPr>
          <p:cNvSpPr txBox="1"/>
          <p:nvPr/>
        </p:nvSpPr>
        <p:spPr>
          <a:xfrm>
            <a:off x="3203510" y="5253077"/>
            <a:ext cx="1844820" cy="523220"/>
          </a:xfrm>
          <a:prstGeom prst="rect">
            <a:avLst/>
          </a:prstGeom>
          <a:noFill/>
        </p:spPr>
        <p:txBody>
          <a:bodyPr wrap="square" rtlCol="0">
            <a:spAutoFit/>
          </a:bodyPr>
          <a:lstStyle/>
          <a:p>
            <a:pPr algn="ctr"/>
            <a:r>
              <a:rPr kumimoji="1" lang="en-US" altLang="ja-JP" sz="2800" dirty="0">
                <a:solidFill>
                  <a:srgbClr val="C00000"/>
                </a:solidFill>
              </a:rPr>
              <a:t>HDMI</a:t>
            </a:r>
            <a:r>
              <a:rPr kumimoji="1" lang="ja-JP" altLang="en-US" sz="2800" dirty="0">
                <a:solidFill>
                  <a:srgbClr val="C00000"/>
                </a:solidFill>
              </a:rPr>
              <a:t> </a:t>
            </a:r>
            <a:r>
              <a:rPr kumimoji="1" lang="en-US" altLang="ja-JP" sz="2800" dirty="0">
                <a:solidFill>
                  <a:srgbClr val="C00000"/>
                </a:solidFill>
              </a:rPr>
              <a:t>OUT</a:t>
            </a:r>
            <a:endParaRPr kumimoji="1" lang="ja-JP" altLang="en-US" sz="2800" dirty="0">
              <a:solidFill>
                <a:srgbClr val="C00000"/>
              </a:solidFill>
            </a:endParaRPr>
          </a:p>
        </p:txBody>
      </p:sp>
      <p:sp>
        <p:nvSpPr>
          <p:cNvPr id="5" name="正方形/長方形 4">
            <a:extLst>
              <a:ext uri="{FF2B5EF4-FFF2-40B4-BE49-F238E27FC236}">
                <a16:creationId xmlns:a16="http://schemas.microsoft.com/office/drawing/2014/main" id="{1719FE3A-A9EA-45C8-82D0-B05814DFB0A2}"/>
              </a:ext>
            </a:extLst>
          </p:cNvPr>
          <p:cNvSpPr/>
          <p:nvPr/>
        </p:nvSpPr>
        <p:spPr>
          <a:xfrm>
            <a:off x="3468281" y="2967714"/>
            <a:ext cx="1710855" cy="96988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1D9E9AD7-2BA0-4EE6-8011-56D6A163232F}"/>
              </a:ext>
            </a:extLst>
          </p:cNvPr>
          <p:cNvCxnSpPr>
            <a:cxnSpLocks/>
            <a:stCxn id="5" idx="0"/>
          </p:cNvCxnSpPr>
          <p:nvPr/>
        </p:nvCxnSpPr>
        <p:spPr>
          <a:xfrm flipH="1" flipV="1">
            <a:off x="3733801" y="1932158"/>
            <a:ext cx="589908" cy="1035556"/>
          </a:xfrm>
          <a:prstGeom prst="lin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直線コネクタ 12">
            <a:extLst>
              <a:ext uri="{FF2B5EF4-FFF2-40B4-BE49-F238E27FC236}">
                <a16:creationId xmlns:a16="http://schemas.microsoft.com/office/drawing/2014/main" id="{102E9BA2-3750-485A-B12F-7B3852C2A1A6}"/>
              </a:ext>
            </a:extLst>
          </p:cNvPr>
          <p:cNvCxnSpPr/>
          <p:nvPr/>
        </p:nvCxnSpPr>
        <p:spPr>
          <a:xfrm flipH="1">
            <a:off x="3733801" y="1938479"/>
            <a:ext cx="1567371" cy="0"/>
          </a:xfrm>
          <a:prstGeom prst="lin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47" name="テキスト ボックス 46">
            <a:extLst>
              <a:ext uri="{FF2B5EF4-FFF2-40B4-BE49-F238E27FC236}">
                <a16:creationId xmlns:a16="http://schemas.microsoft.com/office/drawing/2014/main" id="{68AC186F-A1D0-486E-95C1-673094834FDA}"/>
              </a:ext>
            </a:extLst>
          </p:cNvPr>
          <p:cNvSpPr txBox="1"/>
          <p:nvPr/>
        </p:nvSpPr>
        <p:spPr>
          <a:xfrm>
            <a:off x="3595076" y="1401949"/>
            <a:ext cx="1844820" cy="523220"/>
          </a:xfrm>
          <a:prstGeom prst="rect">
            <a:avLst/>
          </a:prstGeom>
          <a:noFill/>
        </p:spPr>
        <p:txBody>
          <a:bodyPr wrap="square" rtlCol="0">
            <a:spAutoFit/>
          </a:bodyPr>
          <a:lstStyle/>
          <a:p>
            <a:pPr algn="ctr"/>
            <a:r>
              <a:rPr kumimoji="1" lang="en-US" altLang="ja-JP" sz="2800" dirty="0">
                <a:solidFill>
                  <a:schemeClr val="accent5"/>
                </a:solidFill>
              </a:rPr>
              <a:t>HDMI</a:t>
            </a:r>
            <a:r>
              <a:rPr kumimoji="1" lang="ja-JP" altLang="en-US" sz="2800" dirty="0">
                <a:solidFill>
                  <a:schemeClr val="accent5"/>
                </a:solidFill>
              </a:rPr>
              <a:t> </a:t>
            </a:r>
            <a:r>
              <a:rPr kumimoji="1" lang="en-US" altLang="ja-JP" sz="2800" dirty="0">
                <a:solidFill>
                  <a:schemeClr val="accent5"/>
                </a:solidFill>
              </a:rPr>
              <a:t>IN</a:t>
            </a:r>
            <a:endParaRPr kumimoji="1" lang="ja-JP" altLang="en-US" sz="2800" dirty="0">
              <a:solidFill>
                <a:schemeClr val="accent5"/>
              </a:solidFill>
            </a:endParaRPr>
          </a:p>
        </p:txBody>
      </p:sp>
      <p:sp>
        <p:nvSpPr>
          <p:cNvPr id="48" name="テキスト ボックス 47">
            <a:extLst>
              <a:ext uri="{FF2B5EF4-FFF2-40B4-BE49-F238E27FC236}">
                <a16:creationId xmlns:a16="http://schemas.microsoft.com/office/drawing/2014/main" id="{FE555C77-4D82-4CDC-99A5-04204DCFB914}"/>
              </a:ext>
            </a:extLst>
          </p:cNvPr>
          <p:cNvSpPr txBox="1"/>
          <p:nvPr/>
        </p:nvSpPr>
        <p:spPr>
          <a:xfrm>
            <a:off x="1576984" y="4415323"/>
            <a:ext cx="1356715" cy="523220"/>
          </a:xfrm>
          <a:prstGeom prst="rect">
            <a:avLst/>
          </a:prstGeom>
          <a:noFill/>
        </p:spPr>
        <p:txBody>
          <a:bodyPr wrap="square" rtlCol="0">
            <a:spAutoFit/>
          </a:bodyPr>
          <a:lstStyle/>
          <a:p>
            <a:pPr algn="ctr"/>
            <a:r>
              <a:rPr kumimoji="1" lang="en-US" altLang="ja-JP" sz="2800" dirty="0">
                <a:solidFill>
                  <a:schemeClr val="accent1">
                    <a:lumMod val="50000"/>
                  </a:schemeClr>
                </a:solidFill>
              </a:rPr>
              <a:t>DC</a:t>
            </a:r>
            <a:r>
              <a:rPr kumimoji="1" lang="ja-JP" altLang="en-US" sz="2800" dirty="0">
                <a:solidFill>
                  <a:schemeClr val="accent1">
                    <a:lumMod val="50000"/>
                  </a:schemeClr>
                </a:solidFill>
              </a:rPr>
              <a:t> </a:t>
            </a:r>
            <a:r>
              <a:rPr kumimoji="1" lang="en-US" altLang="ja-JP" sz="2800" dirty="0">
                <a:solidFill>
                  <a:schemeClr val="accent1">
                    <a:lumMod val="50000"/>
                  </a:schemeClr>
                </a:solidFill>
              </a:rPr>
              <a:t>IN</a:t>
            </a:r>
            <a:endParaRPr kumimoji="1" lang="ja-JP" altLang="en-US" sz="2800" dirty="0">
              <a:solidFill>
                <a:schemeClr val="accent1">
                  <a:lumMod val="50000"/>
                </a:schemeClr>
              </a:solidFill>
            </a:endParaRPr>
          </a:p>
        </p:txBody>
      </p:sp>
      <p:sp>
        <p:nvSpPr>
          <p:cNvPr id="49" name="テキスト ボックス 48">
            <a:extLst>
              <a:ext uri="{FF2B5EF4-FFF2-40B4-BE49-F238E27FC236}">
                <a16:creationId xmlns:a16="http://schemas.microsoft.com/office/drawing/2014/main" id="{D938F285-5F5A-4C75-89F3-430D80A64811}"/>
              </a:ext>
            </a:extLst>
          </p:cNvPr>
          <p:cNvSpPr txBox="1"/>
          <p:nvPr/>
        </p:nvSpPr>
        <p:spPr>
          <a:xfrm>
            <a:off x="339624" y="1407865"/>
            <a:ext cx="1844820" cy="954107"/>
          </a:xfrm>
          <a:prstGeom prst="rect">
            <a:avLst/>
          </a:prstGeom>
          <a:noFill/>
        </p:spPr>
        <p:txBody>
          <a:bodyPr wrap="square" rtlCol="0">
            <a:spAutoFit/>
          </a:bodyPr>
          <a:lstStyle/>
          <a:p>
            <a:pPr algn="ctr"/>
            <a:r>
              <a:rPr kumimoji="1" lang="en-US" altLang="ja-JP" sz="2800" dirty="0">
                <a:solidFill>
                  <a:schemeClr val="accent6"/>
                </a:solidFill>
              </a:rPr>
              <a:t>POWER</a:t>
            </a:r>
            <a:r>
              <a:rPr kumimoji="1" lang="ja-JP" altLang="en-US" sz="2800" dirty="0">
                <a:solidFill>
                  <a:schemeClr val="accent6"/>
                </a:solidFill>
              </a:rPr>
              <a:t> </a:t>
            </a:r>
            <a:r>
              <a:rPr kumimoji="1" lang="en-US" altLang="ja-JP" sz="2800" dirty="0">
                <a:solidFill>
                  <a:schemeClr val="accent6"/>
                </a:solidFill>
              </a:rPr>
              <a:t>ON/OFF</a:t>
            </a:r>
            <a:endParaRPr kumimoji="1" lang="ja-JP" altLang="en-US" sz="2800" dirty="0">
              <a:solidFill>
                <a:schemeClr val="accent6"/>
              </a:solidFill>
            </a:endParaRPr>
          </a:p>
        </p:txBody>
      </p:sp>
      <p:sp>
        <p:nvSpPr>
          <p:cNvPr id="50" name="テキスト ボックス 49">
            <a:extLst>
              <a:ext uri="{FF2B5EF4-FFF2-40B4-BE49-F238E27FC236}">
                <a16:creationId xmlns:a16="http://schemas.microsoft.com/office/drawing/2014/main" id="{633D7398-3332-42CF-884F-96CADDBA71C8}"/>
              </a:ext>
            </a:extLst>
          </p:cNvPr>
          <p:cNvSpPr txBox="1"/>
          <p:nvPr/>
        </p:nvSpPr>
        <p:spPr>
          <a:xfrm>
            <a:off x="6769100" y="4635196"/>
            <a:ext cx="1046504" cy="523220"/>
          </a:xfrm>
          <a:prstGeom prst="rect">
            <a:avLst/>
          </a:prstGeom>
          <a:noFill/>
        </p:spPr>
        <p:txBody>
          <a:bodyPr wrap="square" rtlCol="0">
            <a:spAutoFit/>
          </a:bodyPr>
          <a:lstStyle/>
          <a:p>
            <a:pPr algn="ctr"/>
            <a:r>
              <a:rPr kumimoji="1" lang="en-US" altLang="ja-JP" sz="2800" dirty="0">
                <a:solidFill>
                  <a:srgbClr val="00B0F0"/>
                </a:solidFill>
              </a:rPr>
              <a:t>LAN</a:t>
            </a:r>
            <a:endParaRPr kumimoji="1" lang="ja-JP" altLang="en-US" sz="2800" dirty="0">
              <a:solidFill>
                <a:srgbClr val="00B0F0"/>
              </a:solidFill>
            </a:endParaRPr>
          </a:p>
        </p:txBody>
      </p:sp>
      <p:sp>
        <p:nvSpPr>
          <p:cNvPr id="51" name="テキスト ボックス 50">
            <a:extLst>
              <a:ext uri="{FF2B5EF4-FFF2-40B4-BE49-F238E27FC236}">
                <a16:creationId xmlns:a16="http://schemas.microsoft.com/office/drawing/2014/main" id="{FF98D3FB-AB53-46FC-AAA3-91CDEB5386CC}"/>
              </a:ext>
            </a:extLst>
          </p:cNvPr>
          <p:cNvSpPr txBox="1"/>
          <p:nvPr/>
        </p:nvSpPr>
        <p:spPr>
          <a:xfrm>
            <a:off x="8547101" y="4910940"/>
            <a:ext cx="2070100" cy="954107"/>
          </a:xfrm>
          <a:prstGeom prst="rect">
            <a:avLst/>
          </a:prstGeom>
          <a:noFill/>
        </p:spPr>
        <p:txBody>
          <a:bodyPr wrap="square" rtlCol="0">
            <a:spAutoFit/>
          </a:bodyPr>
          <a:lstStyle/>
          <a:p>
            <a:pPr algn="ctr"/>
            <a:r>
              <a:rPr kumimoji="1" lang="en-US" altLang="ja-JP" sz="2800" dirty="0">
                <a:solidFill>
                  <a:srgbClr val="FFC000"/>
                </a:solidFill>
              </a:rPr>
              <a:t>LINE</a:t>
            </a:r>
            <a:r>
              <a:rPr kumimoji="1" lang="ja-JP" altLang="en-US" sz="2800" dirty="0">
                <a:solidFill>
                  <a:srgbClr val="FFC000"/>
                </a:solidFill>
              </a:rPr>
              <a:t> </a:t>
            </a:r>
            <a:r>
              <a:rPr kumimoji="1" lang="en-US" altLang="ja-JP" sz="2800" dirty="0">
                <a:solidFill>
                  <a:srgbClr val="FFC000"/>
                </a:solidFill>
              </a:rPr>
              <a:t>OUT/IN</a:t>
            </a:r>
          </a:p>
          <a:p>
            <a:pPr algn="ctr"/>
            <a:r>
              <a:rPr kumimoji="1" lang="en-US" altLang="ja-JP" sz="2800" dirty="0">
                <a:solidFill>
                  <a:srgbClr val="FFC000"/>
                </a:solidFill>
              </a:rPr>
              <a:t>MIC</a:t>
            </a:r>
            <a:r>
              <a:rPr kumimoji="1" lang="ja-JP" altLang="en-US" sz="2800" dirty="0">
                <a:solidFill>
                  <a:srgbClr val="FFC000"/>
                </a:solidFill>
              </a:rPr>
              <a:t> </a:t>
            </a:r>
            <a:r>
              <a:rPr kumimoji="1" lang="en-US" altLang="ja-JP" sz="2800" dirty="0">
                <a:solidFill>
                  <a:srgbClr val="FFC000"/>
                </a:solidFill>
              </a:rPr>
              <a:t>IN</a:t>
            </a:r>
            <a:endParaRPr kumimoji="1" lang="ja-JP" altLang="en-US" sz="2800" dirty="0">
              <a:solidFill>
                <a:srgbClr val="FFC000"/>
              </a:solidFill>
            </a:endParaRPr>
          </a:p>
        </p:txBody>
      </p:sp>
      <p:sp>
        <p:nvSpPr>
          <p:cNvPr id="52" name="正方形/長方形 51">
            <a:extLst>
              <a:ext uri="{FF2B5EF4-FFF2-40B4-BE49-F238E27FC236}">
                <a16:creationId xmlns:a16="http://schemas.microsoft.com/office/drawing/2014/main" id="{E1207576-68B5-4E14-8D29-D10F1170A379}"/>
              </a:ext>
            </a:extLst>
          </p:cNvPr>
          <p:cNvSpPr/>
          <p:nvPr/>
        </p:nvSpPr>
        <p:spPr>
          <a:xfrm>
            <a:off x="7044892" y="2974703"/>
            <a:ext cx="397308" cy="969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A19BB611-C544-464F-A8E3-76D7559BA63C}"/>
              </a:ext>
            </a:extLst>
          </p:cNvPr>
          <p:cNvCxnSpPr>
            <a:cxnSpLocks/>
            <a:stCxn id="52" idx="0"/>
          </p:cNvCxnSpPr>
          <p:nvPr/>
        </p:nvCxnSpPr>
        <p:spPr>
          <a:xfrm flipH="1" flipV="1">
            <a:off x="7230926" y="1864473"/>
            <a:ext cx="12620" cy="1110230"/>
          </a:xfrm>
          <a:prstGeom prst="lin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直線コネクタ 53">
            <a:extLst>
              <a:ext uri="{FF2B5EF4-FFF2-40B4-BE49-F238E27FC236}">
                <a16:creationId xmlns:a16="http://schemas.microsoft.com/office/drawing/2014/main" id="{8296F231-62FB-4800-8CB1-D7E4E9E0B9D4}"/>
              </a:ext>
            </a:extLst>
          </p:cNvPr>
          <p:cNvCxnSpPr>
            <a:cxnSpLocks/>
          </p:cNvCxnSpPr>
          <p:nvPr/>
        </p:nvCxnSpPr>
        <p:spPr>
          <a:xfrm flipH="1">
            <a:off x="7230926" y="1870793"/>
            <a:ext cx="1028892" cy="0"/>
          </a:xfrm>
          <a:prstGeom prst="lin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sp>
        <p:nvSpPr>
          <p:cNvPr id="56" name="テキスト ボックス 55">
            <a:extLst>
              <a:ext uri="{FF2B5EF4-FFF2-40B4-BE49-F238E27FC236}">
                <a16:creationId xmlns:a16="http://schemas.microsoft.com/office/drawing/2014/main" id="{92217ACD-030F-4CCF-B771-F7A961C4EFF8}"/>
              </a:ext>
            </a:extLst>
          </p:cNvPr>
          <p:cNvSpPr txBox="1"/>
          <p:nvPr/>
        </p:nvSpPr>
        <p:spPr>
          <a:xfrm>
            <a:off x="7213314" y="1345412"/>
            <a:ext cx="1046504" cy="523220"/>
          </a:xfrm>
          <a:prstGeom prst="rect">
            <a:avLst/>
          </a:prstGeom>
          <a:noFill/>
        </p:spPr>
        <p:txBody>
          <a:bodyPr wrap="square" rtlCol="0">
            <a:spAutoFit/>
          </a:bodyPr>
          <a:lstStyle/>
          <a:p>
            <a:pPr algn="ctr"/>
            <a:r>
              <a:rPr kumimoji="1" lang="en-US" altLang="ja-JP" sz="2800" dirty="0">
                <a:solidFill>
                  <a:srgbClr val="92D050"/>
                </a:solidFill>
              </a:rPr>
              <a:t>USB</a:t>
            </a:r>
            <a:endParaRPr kumimoji="1" lang="ja-JP" altLang="en-US" sz="2800" dirty="0">
              <a:solidFill>
                <a:srgbClr val="92D050"/>
              </a:solidFill>
            </a:endParaRPr>
          </a:p>
        </p:txBody>
      </p:sp>
      <p:sp>
        <p:nvSpPr>
          <p:cNvPr id="58" name="テキスト ボックス 57">
            <a:extLst>
              <a:ext uri="{FF2B5EF4-FFF2-40B4-BE49-F238E27FC236}">
                <a16:creationId xmlns:a16="http://schemas.microsoft.com/office/drawing/2014/main" id="{0C7F9874-8398-4134-A987-5F8979A361BC}"/>
              </a:ext>
            </a:extLst>
          </p:cNvPr>
          <p:cNvSpPr txBox="1"/>
          <p:nvPr/>
        </p:nvSpPr>
        <p:spPr>
          <a:xfrm>
            <a:off x="9575720" y="1250957"/>
            <a:ext cx="1511175" cy="954107"/>
          </a:xfrm>
          <a:prstGeom prst="rect">
            <a:avLst/>
          </a:prstGeom>
          <a:noFill/>
        </p:spPr>
        <p:txBody>
          <a:bodyPr wrap="square" rtlCol="0">
            <a:spAutoFit/>
          </a:bodyPr>
          <a:lstStyle/>
          <a:p>
            <a:pPr algn="ctr"/>
            <a:r>
              <a:rPr kumimoji="1" lang="en-US" altLang="ja-JP" sz="2800" dirty="0">
                <a:solidFill>
                  <a:srgbClr val="0070C0"/>
                </a:solidFill>
              </a:rPr>
              <a:t>RS232</a:t>
            </a:r>
          </a:p>
          <a:p>
            <a:pPr algn="ctr"/>
            <a:r>
              <a:rPr kumimoji="1" lang="en-US" altLang="ja-JP" sz="2800" dirty="0">
                <a:solidFill>
                  <a:srgbClr val="0070C0"/>
                </a:solidFill>
              </a:rPr>
              <a:t>RS485</a:t>
            </a:r>
            <a:endParaRPr kumimoji="1" lang="ja-JP" altLang="en-US" sz="2800" dirty="0">
              <a:solidFill>
                <a:srgbClr val="0070C0"/>
              </a:solidFill>
            </a:endParaRPr>
          </a:p>
        </p:txBody>
      </p:sp>
    </p:spTree>
    <p:extLst>
      <p:ext uri="{BB962C8B-B14F-4D97-AF65-F5344CB8AC3E}">
        <p14:creationId xmlns:p14="http://schemas.microsoft.com/office/powerpoint/2010/main" val="317407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操作, リモコン が含まれている画像&#10;&#10;自動的に生成された説明">
            <a:extLst>
              <a:ext uri="{FF2B5EF4-FFF2-40B4-BE49-F238E27FC236}">
                <a16:creationId xmlns:a16="http://schemas.microsoft.com/office/drawing/2014/main" id="{F3986F99-C664-42AB-B34E-DC483D959DD7}"/>
              </a:ext>
            </a:extLst>
          </p:cNvPr>
          <p:cNvPicPr>
            <a:picLocks noChangeAspect="1"/>
          </p:cNvPicPr>
          <p:nvPr/>
        </p:nvPicPr>
        <p:blipFill>
          <a:blip r:embed="rId3"/>
          <a:stretch>
            <a:fillRect/>
          </a:stretch>
        </p:blipFill>
        <p:spPr>
          <a:xfrm>
            <a:off x="7207314" y="3035300"/>
            <a:ext cx="4470748" cy="2857500"/>
          </a:xfrm>
          <a:prstGeom prst="rect">
            <a:avLst/>
          </a:prstGeom>
        </p:spPr>
      </p:pic>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4</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ja-JP" altLang="en-US" b="1" dirty="0"/>
              <a:t>仕様</a:t>
            </a:r>
          </a:p>
        </p:txBody>
      </p:sp>
      <p:graphicFrame>
        <p:nvGraphicFramePr>
          <p:cNvPr id="6" name="表 6">
            <a:extLst>
              <a:ext uri="{FF2B5EF4-FFF2-40B4-BE49-F238E27FC236}">
                <a16:creationId xmlns:a16="http://schemas.microsoft.com/office/drawing/2014/main" id="{0BD5BB8C-8572-409D-A1C3-15B7E5F853FB}"/>
              </a:ext>
            </a:extLst>
          </p:cNvPr>
          <p:cNvGraphicFramePr>
            <a:graphicFrameLocks noGrp="1"/>
          </p:cNvGraphicFramePr>
          <p:nvPr>
            <p:extLst>
              <p:ext uri="{D42A27DB-BD31-4B8C-83A1-F6EECF244321}">
                <p14:modId xmlns:p14="http://schemas.microsoft.com/office/powerpoint/2010/main" val="21713333"/>
              </p:ext>
            </p:extLst>
          </p:nvPr>
        </p:nvGraphicFramePr>
        <p:xfrm>
          <a:off x="431999" y="1049551"/>
          <a:ext cx="6271365" cy="5673229"/>
        </p:xfrm>
        <a:graphic>
          <a:graphicData uri="http://schemas.openxmlformats.org/drawingml/2006/table">
            <a:tbl>
              <a:tblPr firstRow="1" bandRow="1">
                <a:tableStyleId>{5202B0CA-FC54-4496-8BCA-5EF66A818D29}</a:tableStyleId>
              </a:tblPr>
              <a:tblGrid>
                <a:gridCol w="2273670">
                  <a:extLst>
                    <a:ext uri="{9D8B030D-6E8A-4147-A177-3AD203B41FA5}">
                      <a16:colId xmlns:a16="http://schemas.microsoft.com/office/drawing/2014/main" val="3176535758"/>
                    </a:ext>
                  </a:extLst>
                </a:gridCol>
                <a:gridCol w="3997695">
                  <a:extLst>
                    <a:ext uri="{9D8B030D-6E8A-4147-A177-3AD203B41FA5}">
                      <a16:colId xmlns:a16="http://schemas.microsoft.com/office/drawing/2014/main" val="1713438503"/>
                    </a:ext>
                  </a:extLst>
                </a:gridCol>
              </a:tblGrid>
              <a:tr h="366119">
                <a:tc>
                  <a:txBody>
                    <a:bodyPr/>
                    <a:lstStyle/>
                    <a:p>
                      <a:r>
                        <a:rPr kumimoji="1" lang="en-US" altLang="ja-JP" sz="1500" b="0" dirty="0" err="1">
                          <a:latin typeface="Meiryo UI" panose="020B0604030504040204" pitchFamily="50" charset="-128"/>
                          <a:ea typeface="Meiryo UI" panose="020B0604030504040204" pitchFamily="50" charset="-128"/>
                        </a:rPr>
                        <a:t>BeeTouchPlus</a:t>
                      </a:r>
                      <a:endParaRPr kumimoji="1" lang="ja-JP" altLang="en-US" sz="1500" b="0" dirty="0">
                        <a:latin typeface="Meiryo UI" panose="020B0604030504040204" pitchFamily="50" charset="-128"/>
                        <a:ea typeface="Meiryo UI" panose="020B0604030504040204" pitchFamily="50" charset="-128"/>
                      </a:endParaRPr>
                    </a:p>
                  </a:txBody>
                  <a:tcPr/>
                </a:tc>
                <a:tc>
                  <a:txBody>
                    <a:bodyPr/>
                    <a:lstStyle/>
                    <a:p>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47163547"/>
                  </a:ext>
                </a:extLst>
              </a:tr>
              <a:tr h="366119">
                <a:tc>
                  <a:txBody>
                    <a:bodyPr/>
                    <a:lstStyle/>
                    <a:p>
                      <a:r>
                        <a:rPr kumimoji="1" lang="ja-JP" altLang="en-US" sz="1500" b="0" dirty="0">
                          <a:latin typeface="Meiryo UI" panose="020B0604030504040204" pitchFamily="50" charset="-128"/>
                          <a:ea typeface="Meiryo UI" panose="020B0604030504040204" pitchFamily="50" charset="-128"/>
                        </a:rPr>
                        <a:t>液晶モニター</a:t>
                      </a:r>
                    </a:p>
                  </a:txBody>
                  <a:tcPr/>
                </a:tc>
                <a:tc>
                  <a:txBody>
                    <a:bodyPr/>
                    <a:lstStyle/>
                    <a:p>
                      <a:r>
                        <a:rPr kumimoji="1" lang="en-US" altLang="ja-JP" sz="1500" b="0" dirty="0">
                          <a:latin typeface="Meiryo UI" panose="020B0604030504040204" pitchFamily="50" charset="-128"/>
                          <a:ea typeface="Meiryo UI" panose="020B0604030504040204" pitchFamily="50" charset="-128"/>
                        </a:rPr>
                        <a:t>10.1inch</a:t>
                      </a:r>
                      <a:r>
                        <a:rPr kumimoji="1" lang="ja-JP" altLang="en-US" sz="1500" b="0" dirty="0">
                          <a:latin typeface="Meiryo UI" panose="020B0604030504040204" pitchFamily="50" charset="-128"/>
                          <a:ea typeface="Meiryo UI" panose="020B0604030504040204" pitchFamily="50" charset="-128"/>
                        </a:rPr>
                        <a:t>（タッチパネル）</a:t>
                      </a:r>
                    </a:p>
                  </a:txBody>
                  <a:tcPr/>
                </a:tc>
                <a:extLst>
                  <a:ext uri="{0D108BD9-81ED-4DB2-BD59-A6C34878D82A}">
                    <a16:rowId xmlns:a16="http://schemas.microsoft.com/office/drawing/2014/main" val="1030583859"/>
                  </a:ext>
                </a:extLst>
              </a:tr>
              <a:tr h="366119">
                <a:tc>
                  <a:txBody>
                    <a:bodyPr/>
                    <a:lstStyle/>
                    <a:p>
                      <a:r>
                        <a:rPr kumimoji="1" lang="ja-JP" altLang="en-US" sz="1500" b="0" dirty="0">
                          <a:latin typeface="Meiryo UI" panose="020B0604030504040204" pitchFamily="50" charset="-128"/>
                          <a:ea typeface="Meiryo UI" panose="020B0604030504040204" pitchFamily="50" charset="-128"/>
                        </a:rPr>
                        <a:t>内蔵ストレージ</a:t>
                      </a:r>
                    </a:p>
                  </a:txBody>
                  <a:tcPr/>
                </a:tc>
                <a:tc>
                  <a:txBody>
                    <a:bodyPr/>
                    <a:lstStyle/>
                    <a:p>
                      <a:r>
                        <a:rPr kumimoji="1" lang="en-US" altLang="ja-JP" sz="1500" b="0" dirty="0">
                          <a:latin typeface="Meiryo UI" panose="020B0604030504040204" pitchFamily="50" charset="-128"/>
                          <a:ea typeface="Meiryo UI" panose="020B0604030504040204" pitchFamily="50" charset="-128"/>
                        </a:rPr>
                        <a:t>128GB</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SSD</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a:t>
                      </a:r>
                      <a:r>
                        <a:rPr kumimoji="1" lang="ja-JP" altLang="en-US" sz="1500" b="0" dirty="0">
                          <a:latin typeface="Meiryo UI" panose="020B0604030504040204" pitchFamily="50" charset="-128"/>
                          <a:ea typeface="Meiryo UI" panose="020B0604030504040204" pitchFamily="50" charset="-128"/>
                        </a:rPr>
                        <a:t>標準仕様</a:t>
                      </a:r>
                    </a:p>
                  </a:txBody>
                  <a:tcPr/>
                </a:tc>
                <a:extLst>
                  <a:ext uri="{0D108BD9-81ED-4DB2-BD59-A6C34878D82A}">
                    <a16:rowId xmlns:a16="http://schemas.microsoft.com/office/drawing/2014/main" val="2310055746"/>
                  </a:ext>
                </a:extLst>
              </a:tr>
              <a:tr h="366119">
                <a:tc>
                  <a:txBody>
                    <a:bodyPr/>
                    <a:lstStyle/>
                    <a:p>
                      <a:r>
                        <a:rPr kumimoji="1" lang="ja-JP" altLang="en-US" sz="1500" b="0" dirty="0">
                          <a:latin typeface="Meiryo UI" panose="020B0604030504040204" pitchFamily="50" charset="-128"/>
                          <a:ea typeface="Meiryo UI" panose="020B0604030504040204" pitchFamily="50" charset="-128"/>
                        </a:rPr>
                        <a:t>映像入力</a:t>
                      </a:r>
                    </a:p>
                  </a:txBody>
                  <a:tcPr/>
                </a:tc>
                <a:tc>
                  <a:txBody>
                    <a:bodyPr/>
                    <a:lstStyle/>
                    <a:p>
                      <a:r>
                        <a:rPr kumimoji="1" lang="en-US" altLang="ja-JP" sz="1500" b="0" dirty="0">
                          <a:latin typeface="Meiryo UI" panose="020B0604030504040204" pitchFamily="50" charset="-128"/>
                          <a:ea typeface="Meiryo UI" panose="020B0604030504040204" pitchFamily="50" charset="-128"/>
                        </a:rPr>
                        <a:t>HDMI</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x</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2</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RTSP</a:t>
                      </a:r>
                      <a:r>
                        <a:rPr kumimoji="1" lang="ja-JP" altLang="en-US" sz="1500" b="0" dirty="0">
                          <a:latin typeface="Meiryo UI" panose="020B0604030504040204" pitchFamily="50" charset="-128"/>
                          <a:ea typeface="Meiryo UI" panose="020B0604030504040204" pitchFamily="50" charset="-128"/>
                        </a:rPr>
                        <a:t>ストリーム </a:t>
                      </a:r>
                      <a:r>
                        <a:rPr kumimoji="1" lang="en-US" altLang="ja-JP" sz="1500" b="0" dirty="0">
                          <a:latin typeface="Meiryo UI" panose="020B0604030504040204" pitchFamily="50" charset="-128"/>
                          <a:ea typeface="Meiryo UI" panose="020B0604030504040204" pitchFamily="50" charset="-128"/>
                        </a:rPr>
                        <a:t>x</a:t>
                      </a:r>
                      <a:r>
                        <a:rPr kumimoji="1" lang="ja-JP" altLang="en-US" sz="1500" b="0" dirty="0">
                          <a:latin typeface="Meiryo UI" panose="020B0604030504040204" pitchFamily="50" charset="-128"/>
                          <a:ea typeface="Meiryo UI" panose="020B0604030504040204" pitchFamily="50" charset="-128"/>
                        </a:rPr>
                        <a:t> </a:t>
                      </a:r>
                      <a:r>
                        <a:rPr kumimoji="1" lang="en-US" altLang="ja-JP" sz="1500" b="0" dirty="0">
                          <a:latin typeface="Meiryo UI" panose="020B0604030504040204" pitchFamily="50" charset="-128"/>
                          <a:ea typeface="Meiryo UI" panose="020B0604030504040204" pitchFamily="50" charset="-128"/>
                        </a:rPr>
                        <a:t>1</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40735505"/>
                  </a:ext>
                </a:extLst>
              </a:tr>
              <a:tr h="366119">
                <a:tc>
                  <a:txBody>
                    <a:bodyPr/>
                    <a:lstStyle/>
                    <a:p>
                      <a:r>
                        <a:rPr kumimoji="1" lang="ja-JP" altLang="en-US" sz="1500" b="0" dirty="0">
                          <a:latin typeface="Meiryo UI" panose="020B0604030504040204" pitchFamily="50" charset="-128"/>
                          <a:ea typeface="Meiryo UI" panose="020B0604030504040204" pitchFamily="50" charset="-128"/>
                        </a:rPr>
                        <a:t>映像出力</a:t>
                      </a:r>
                    </a:p>
                  </a:txBody>
                  <a:tcPr/>
                </a:tc>
                <a:tc>
                  <a:txBody>
                    <a:bodyPr/>
                    <a:lstStyle/>
                    <a:p>
                      <a:r>
                        <a:rPr kumimoji="1" lang="en-US" altLang="ja-JP" sz="1500" b="0" dirty="0">
                          <a:latin typeface="Meiryo UI" panose="020B0604030504040204" pitchFamily="50" charset="-128"/>
                          <a:ea typeface="Meiryo UI" panose="020B0604030504040204" pitchFamily="50" charset="-128"/>
                        </a:rPr>
                        <a:t>HDMI</a:t>
                      </a:r>
                      <a:r>
                        <a:rPr kumimoji="1" lang="ja-JP" altLang="en-US" sz="1500" b="0" dirty="0">
                          <a:latin typeface="Meiryo UI" panose="020B0604030504040204" pitchFamily="50" charset="-128"/>
                          <a:ea typeface="Meiryo UI" panose="020B0604030504040204" pitchFamily="50" charset="-128"/>
                        </a:rPr>
                        <a:t> ｘ </a:t>
                      </a:r>
                      <a:r>
                        <a:rPr kumimoji="1" lang="en-US" altLang="ja-JP" sz="1500" b="0" dirty="0">
                          <a:latin typeface="Meiryo UI" panose="020B0604030504040204" pitchFamily="50" charset="-128"/>
                          <a:ea typeface="Meiryo UI" panose="020B0604030504040204" pitchFamily="50" charset="-128"/>
                        </a:rPr>
                        <a:t>1</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4562665"/>
                  </a:ext>
                </a:extLst>
              </a:tr>
              <a:tr h="511564">
                <a:tc>
                  <a:txBody>
                    <a:bodyPr/>
                    <a:lstStyle/>
                    <a:p>
                      <a:r>
                        <a:rPr kumimoji="1" lang="ja-JP" altLang="en-US" sz="1500" b="0" dirty="0">
                          <a:latin typeface="Meiryo UI" panose="020B0604030504040204" pitchFamily="50" charset="-128"/>
                          <a:ea typeface="Meiryo UI" panose="020B0604030504040204" pitchFamily="50" charset="-128"/>
                        </a:rPr>
                        <a:t>音声入力</a:t>
                      </a:r>
                    </a:p>
                  </a:txBody>
                  <a:tcPr/>
                </a:tc>
                <a:tc>
                  <a:txBody>
                    <a:bodyPr/>
                    <a:lstStyle/>
                    <a:p>
                      <a:r>
                        <a:rPr kumimoji="1" lang="en-US" altLang="ja-JP" sz="1500" b="0" dirty="0">
                          <a:latin typeface="Meiryo UI" panose="020B0604030504040204" pitchFamily="50" charset="-128"/>
                          <a:ea typeface="Meiryo UI" panose="020B0604030504040204" pitchFamily="50" charset="-128"/>
                        </a:rPr>
                        <a:t>Mic × 1, Line × 1 (</a:t>
                      </a:r>
                      <a:r>
                        <a:rPr kumimoji="1" lang="ja-JP" altLang="en-US" sz="1500" b="0" dirty="0">
                          <a:latin typeface="Meiryo UI" panose="020B0604030504040204" pitchFamily="50" charset="-128"/>
                          <a:ea typeface="Meiryo UI" panose="020B0604030504040204" pitchFamily="50" charset="-128"/>
                        </a:rPr>
                        <a:t>ステレオミニ</a:t>
                      </a:r>
                      <a:r>
                        <a:rPr kumimoji="1" lang="en-US" altLang="ja-JP" sz="1500" b="0" dirty="0">
                          <a:latin typeface="Meiryo UI" panose="020B0604030504040204" pitchFamily="50" charset="-128"/>
                          <a:ea typeface="Meiryo UI" panose="020B0604030504040204" pitchFamily="50" charset="-128"/>
                        </a:rPr>
                        <a:t>)</a:t>
                      </a:r>
                    </a:p>
                    <a:p>
                      <a:r>
                        <a:rPr kumimoji="1" lang="en-US" altLang="ja-JP" sz="1500" b="0" dirty="0">
                          <a:latin typeface="Meiryo UI" panose="020B0604030504040204" pitchFamily="50" charset="-128"/>
                          <a:ea typeface="Meiryo UI" panose="020B0604030504040204" pitchFamily="50" charset="-128"/>
                        </a:rPr>
                        <a:t>HDMI × 2 (</a:t>
                      </a:r>
                      <a:r>
                        <a:rPr kumimoji="1" lang="ja-JP" altLang="en-US" sz="1500" b="0" dirty="0">
                          <a:latin typeface="Meiryo UI" panose="020B0604030504040204" pitchFamily="50" charset="-128"/>
                          <a:ea typeface="Meiryo UI" panose="020B0604030504040204" pitchFamily="50" charset="-128"/>
                        </a:rPr>
                        <a:t>エンベデッド</a:t>
                      </a:r>
                      <a:r>
                        <a:rPr kumimoji="1" lang="en-US" altLang="ja-JP" sz="1500" b="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2582949027"/>
                  </a:ext>
                </a:extLst>
              </a:tr>
              <a:tr h="511564">
                <a:tc>
                  <a:txBody>
                    <a:bodyPr/>
                    <a:lstStyle/>
                    <a:p>
                      <a:r>
                        <a:rPr kumimoji="1" lang="ja-JP" altLang="en-US" sz="1500" b="0" dirty="0">
                          <a:latin typeface="Meiryo UI" panose="020B0604030504040204" pitchFamily="50" charset="-128"/>
                          <a:ea typeface="Meiryo UI" panose="020B0604030504040204" pitchFamily="50" charset="-128"/>
                        </a:rPr>
                        <a:t>音声出力</a:t>
                      </a:r>
                    </a:p>
                  </a:txBody>
                  <a:tcPr/>
                </a:tc>
                <a:tc>
                  <a:txBody>
                    <a:bodyPr/>
                    <a:lstStyle/>
                    <a:p>
                      <a:r>
                        <a:rPr kumimoji="1" lang="en-US" altLang="ja-JP" sz="1500" b="0" dirty="0">
                          <a:latin typeface="Meiryo UI" panose="020B0604030504040204" pitchFamily="50" charset="-128"/>
                          <a:ea typeface="Meiryo UI" panose="020B0604030504040204" pitchFamily="50" charset="-128"/>
                        </a:rPr>
                        <a:t>Line × 1 (</a:t>
                      </a:r>
                      <a:r>
                        <a:rPr kumimoji="1" lang="ja-JP" altLang="en-US" sz="1500" b="0" dirty="0">
                          <a:latin typeface="Meiryo UI" panose="020B0604030504040204" pitchFamily="50" charset="-128"/>
                          <a:ea typeface="Meiryo UI" panose="020B0604030504040204" pitchFamily="50" charset="-128"/>
                        </a:rPr>
                        <a:t>ステレオミニ</a:t>
                      </a:r>
                      <a:r>
                        <a:rPr kumimoji="1" lang="en-US" altLang="ja-JP" sz="1500" b="0" dirty="0">
                          <a:latin typeface="Meiryo UI" panose="020B0604030504040204" pitchFamily="50" charset="-128"/>
                          <a:ea typeface="Meiryo UI" panose="020B0604030504040204" pitchFamily="50" charset="-128"/>
                        </a:rPr>
                        <a:t>)</a:t>
                      </a:r>
                    </a:p>
                    <a:p>
                      <a:r>
                        <a:rPr kumimoji="1" lang="en-US" altLang="ja-JP" sz="1500" b="0" dirty="0">
                          <a:latin typeface="Meiryo UI" panose="020B0604030504040204" pitchFamily="50" charset="-128"/>
                          <a:ea typeface="Meiryo UI" panose="020B0604030504040204" pitchFamily="50" charset="-128"/>
                        </a:rPr>
                        <a:t>HDMI × 1 (</a:t>
                      </a:r>
                      <a:r>
                        <a:rPr kumimoji="1" lang="ja-JP" altLang="en-US" sz="1500" b="0" dirty="0">
                          <a:latin typeface="Meiryo UI" panose="020B0604030504040204" pitchFamily="50" charset="-128"/>
                          <a:ea typeface="Meiryo UI" panose="020B0604030504040204" pitchFamily="50" charset="-128"/>
                        </a:rPr>
                        <a:t>エンベデッド</a:t>
                      </a:r>
                      <a:r>
                        <a:rPr kumimoji="1" lang="en-US" altLang="ja-JP" sz="1500" b="0" dirty="0">
                          <a:latin typeface="Meiryo UI" panose="020B0604030504040204" pitchFamily="50" charset="-128"/>
                          <a:ea typeface="Meiryo UI" panose="020B0604030504040204" pitchFamily="50" charset="-128"/>
                        </a:rPr>
                        <a:t>)</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5258348"/>
                  </a:ext>
                </a:extLst>
              </a:tr>
              <a:tr h="366119">
                <a:tc>
                  <a:txBody>
                    <a:bodyPr/>
                    <a:lstStyle/>
                    <a:p>
                      <a:r>
                        <a:rPr kumimoji="1" lang="en-US" altLang="ja-JP" sz="1500" b="0" dirty="0">
                          <a:latin typeface="Meiryo UI" panose="020B0604030504040204" pitchFamily="50" charset="-128"/>
                          <a:ea typeface="Meiryo UI" panose="020B0604030504040204" pitchFamily="50" charset="-128"/>
                        </a:rPr>
                        <a:t>USB</a:t>
                      </a:r>
                      <a:r>
                        <a:rPr kumimoji="1" lang="ja-JP" altLang="en-US" sz="1500" b="0" dirty="0">
                          <a:latin typeface="Meiryo UI" panose="020B0604030504040204" pitchFamily="50" charset="-128"/>
                          <a:ea typeface="Meiryo UI" panose="020B0604030504040204" pitchFamily="50" charset="-128"/>
                        </a:rPr>
                        <a:t>ポート</a:t>
                      </a:r>
                    </a:p>
                  </a:txBody>
                  <a:tcPr/>
                </a:tc>
                <a:tc>
                  <a:txBody>
                    <a:bodyPr/>
                    <a:lstStyle/>
                    <a:p>
                      <a:r>
                        <a:rPr kumimoji="1" lang="en-US" altLang="ja-JP" sz="1500" b="0" dirty="0">
                          <a:latin typeface="Meiryo UI" panose="020B0604030504040204" pitchFamily="50" charset="-128"/>
                          <a:ea typeface="Meiryo UI" panose="020B0604030504040204" pitchFamily="50" charset="-128"/>
                        </a:rPr>
                        <a:t>USB3.0 × 1</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9119513"/>
                  </a:ext>
                </a:extLst>
              </a:tr>
              <a:tr h="366119">
                <a:tc>
                  <a:txBody>
                    <a:bodyPr/>
                    <a:lstStyle/>
                    <a:p>
                      <a:r>
                        <a:rPr kumimoji="1" lang="ja-JP" altLang="en-US" sz="1500" b="0" dirty="0">
                          <a:latin typeface="Meiryo UI" panose="020B0604030504040204" pitchFamily="50" charset="-128"/>
                          <a:ea typeface="Meiryo UI" panose="020B0604030504040204" pitchFamily="50" charset="-128"/>
                        </a:rPr>
                        <a:t>ネットワーク</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Giga-bit </a:t>
                      </a:r>
                      <a:r>
                        <a:rPr kumimoji="1" lang="ja-JP" altLang="en-US" sz="1500" b="0" dirty="0">
                          <a:latin typeface="Meiryo UI" panose="020B0604030504040204" pitchFamily="50" charset="-128"/>
                          <a:ea typeface="Meiryo UI" panose="020B0604030504040204" pitchFamily="50" charset="-128"/>
                        </a:rPr>
                        <a:t>イーサネット </a:t>
                      </a:r>
                      <a:r>
                        <a:rPr kumimoji="1" lang="en-US" altLang="ja-JP" sz="1500" b="0" dirty="0">
                          <a:latin typeface="Meiryo UI" panose="020B0604030504040204" pitchFamily="50" charset="-128"/>
                          <a:ea typeface="Meiryo UI" panose="020B0604030504040204" pitchFamily="50" charset="-128"/>
                        </a:rPr>
                        <a:t>× 1 (RJ-45)</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41896806"/>
                  </a:ext>
                </a:extLst>
              </a:tr>
              <a:tr h="511564">
                <a:tc>
                  <a:txBody>
                    <a:bodyPr/>
                    <a:lstStyle/>
                    <a:p>
                      <a:r>
                        <a:rPr kumimoji="1" lang="ja-JP" altLang="en-US" sz="1500" b="0" dirty="0">
                          <a:latin typeface="Meiryo UI" panose="020B0604030504040204" pitchFamily="50" charset="-128"/>
                          <a:ea typeface="Meiryo UI" panose="020B0604030504040204" pitchFamily="50" charset="-128"/>
                        </a:rPr>
                        <a:t>シリアルポート</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RS232 (</a:t>
                      </a:r>
                      <a:r>
                        <a:rPr kumimoji="1" lang="en-US" altLang="ja-JP" sz="1500" b="0" dirty="0" err="1">
                          <a:latin typeface="Meiryo UI" panose="020B0604030504040204" pitchFamily="50" charset="-128"/>
                          <a:ea typeface="Meiryo UI" panose="020B0604030504040204" pitchFamily="50" charset="-128"/>
                        </a:rPr>
                        <a:t>BeeTouchPlus</a:t>
                      </a:r>
                      <a:r>
                        <a:rPr kumimoji="1" lang="ja-JP" altLang="en-US" sz="1500" b="0" dirty="0">
                          <a:latin typeface="Meiryo UI" panose="020B0604030504040204" pitchFamily="50" charset="-128"/>
                          <a:ea typeface="Meiryo UI" panose="020B0604030504040204" pitchFamily="50" charset="-128"/>
                        </a:rPr>
                        <a:t>制御用</a:t>
                      </a:r>
                      <a:r>
                        <a:rPr kumimoji="1" lang="en-US" altLang="ja-JP" sz="1500" b="0" dirty="0">
                          <a:latin typeface="Meiryo UI" panose="020B0604030504040204" pitchFamily="50" charset="-128"/>
                          <a:ea typeface="Meiryo UI" panose="020B0604030504040204" pitchFamily="50" charset="-128"/>
                        </a:rPr>
                        <a:t>)</a:t>
                      </a:r>
                    </a:p>
                    <a:p>
                      <a:r>
                        <a:rPr kumimoji="1" lang="en-US" altLang="ja-JP" sz="1500" b="0" dirty="0">
                          <a:latin typeface="Meiryo UI" panose="020B0604030504040204" pitchFamily="50" charset="-128"/>
                          <a:ea typeface="Meiryo UI" panose="020B0604030504040204" pitchFamily="50" charset="-128"/>
                        </a:rPr>
                        <a:t>RS485 (</a:t>
                      </a:r>
                      <a:r>
                        <a:rPr kumimoji="1" lang="ja-JP" altLang="en-US" sz="1500" b="0" dirty="0">
                          <a:latin typeface="Meiryo UI" panose="020B0604030504040204" pitchFamily="50" charset="-128"/>
                          <a:ea typeface="Meiryo UI" panose="020B0604030504040204" pitchFamily="50" charset="-128"/>
                        </a:rPr>
                        <a:t>カメラ制御用</a:t>
                      </a:r>
                      <a:r>
                        <a:rPr kumimoji="1" lang="en-US" altLang="ja-JP" sz="1500" b="0" dirty="0">
                          <a:latin typeface="Meiryo UI" panose="020B0604030504040204" pitchFamily="50" charset="-128"/>
                          <a:ea typeface="Meiryo UI" panose="020B0604030504040204" pitchFamily="50" charset="-128"/>
                        </a:rPr>
                        <a:t>)</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20080240"/>
                  </a:ext>
                </a:extLst>
              </a:tr>
              <a:tr h="366119">
                <a:tc>
                  <a:txBody>
                    <a:bodyPr/>
                    <a:lstStyle/>
                    <a:p>
                      <a:r>
                        <a:rPr kumimoji="1" lang="ja-JP" altLang="en-US" sz="1500" b="0" dirty="0">
                          <a:latin typeface="Meiryo UI" panose="020B0604030504040204" pitchFamily="50" charset="-128"/>
                          <a:ea typeface="Meiryo UI" panose="020B0604030504040204" pitchFamily="50" charset="-128"/>
                        </a:rPr>
                        <a:t>電源</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DC12V / 5A (</a:t>
                      </a:r>
                      <a:r>
                        <a:rPr kumimoji="1" lang="ja-JP" altLang="en-US" sz="1500" b="0" dirty="0">
                          <a:latin typeface="Meiryo UI" panose="020B0604030504040204" pitchFamily="50" charset="-128"/>
                          <a:ea typeface="Meiryo UI" panose="020B0604030504040204" pitchFamily="50" charset="-128"/>
                        </a:rPr>
                        <a:t>専用</a:t>
                      </a:r>
                      <a:r>
                        <a:rPr kumimoji="1" lang="en-US" altLang="ja-JP" sz="1500" b="0" dirty="0">
                          <a:latin typeface="Meiryo UI" panose="020B0604030504040204" pitchFamily="50" charset="-128"/>
                          <a:ea typeface="Meiryo UI" panose="020B0604030504040204" pitchFamily="50" charset="-128"/>
                        </a:rPr>
                        <a:t>AC</a:t>
                      </a:r>
                      <a:r>
                        <a:rPr kumimoji="1" lang="ja-JP" altLang="en-US" sz="1500" b="0" dirty="0">
                          <a:latin typeface="Meiryo UI" panose="020B0604030504040204" pitchFamily="50" charset="-128"/>
                          <a:ea typeface="Meiryo UI" panose="020B0604030504040204" pitchFamily="50" charset="-128"/>
                        </a:rPr>
                        <a:t>アダプタを使用</a:t>
                      </a:r>
                      <a:r>
                        <a:rPr kumimoji="1" lang="en-US" altLang="ja-JP" sz="1500" b="0" dirty="0">
                          <a:latin typeface="Meiryo UI" panose="020B0604030504040204" pitchFamily="50" charset="-128"/>
                          <a:ea typeface="Meiryo UI" panose="020B0604030504040204" pitchFamily="50" charset="-128"/>
                        </a:rPr>
                        <a:t>)</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13835277"/>
                  </a:ext>
                </a:extLst>
              </a:tr>
              <a:tr h="366119">
                <a:tc>
                  <a:txBody>
                    <a:bodyPr/>
                    <a:lstStyle/>
                    <a:p>
                      <a:r>
                        <a:rPr kumimoji="1" lang="ja-JP" altLang="en-US" sz="1500" b="0" dirty="0">
                          <a:latin typeface="Meiryo UI" panose="020B0604030504040204" pitchFamily="50" charset="-128"/>
                          <a:ea typeface="Meiryo UI" panose="020B0604030504040204" pitchFamily="50" charset="-128"/>
                        </a:rPr>
                        <a:t>消費電力</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30W</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67414946"/>
                  </a:ext>
                </a:extLst>
              </a:tr>
              <a:tr h="366119">
                <a:tc>
                  <a:txBody>
                    <a:bodyPr/>
                    <a:lstStyle/>
                    <a:p>
                      <a:r>
                        <a:rPr kumimoji="1" lang="ja-JP" altLang="en-US" sz="1500" b="0" dirty="0">
                          <a:latin typeface="Meiryo UI" panose="020B0604030504040204" pitchFamily="50" charset="-128"/>
                          <a:ea typeface="Meiryo UI" panose="020B0604030504040204" pitchFamily="50" charset="-128"/>
                        </a:rPr>
                        <a:t>外寸</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W256mm × D175mm × H37mm</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86412093"/>
                  </a:ext>
                </a:extLst>
              </a:tr>
              <a:tr h="366119">
                <a:tc>
                  <a:txBody>
                    <a:bodyPr/>
                    <a:lstStyle/>
                    <a:p>
                      <a:r>
                        <a:rPr kumimoji="1" lang="ja-JP" altLang="en-US" sz="1500" b="0" dirty="0">
                          <a:latin typeface="Meiryo UI" panose="020B0604030504040204" pitchFamily="50" charset="-128"/>
                          <a:ea typeface="Meiryo UI" panose="020B0604030504040204" pitchFamily="50" charset="-128"/>
                        </a:rPr>
                        <a:t>重量</a:t>
                      </a:r>
                      <a:endParaRPr kumimoji="1" lang="en-US" altLang="ja-JP" sz="1500" b="0" dirty="0">
                        <a:latin typeface="Meiryo UI" panose="020B0604030504040204" pitchFamily="50" charset="-128"/>
                        <a:ea typeface="Meiryo UI" panose="020B0604030504040204" pitchFamily="50" charset="-128"/>
                      </a:endParaRPr>
                    </a:p>
                  </a:txBody>
                  <a:tcPr/>
                </a:tc>
                <a:tc>
                  <a:txBody>
                    <a:bodyPr/>
                    <a:lstStyle/>
                    <a:p>
                      <a:r>
                        <a:rPr kumimoji="1" lang="en-US" altLang="ja-JP" sz="1500" b="0" dirty="0">
                          <a:latin typeface="Meiryo UI" panose="020B0604030504040204" pitchFamily="50" charset="-128"/>
                          <a:ea typeface="Meiryo UI" panose="020B0604030504040204" pitchFamily="50" charset="-128"/>
                        </a:rPr>
                        <a:t>1.5kg</a:t>
                      </a:r>
                      <a:endParaRPr kumimoji="1" lang="ja-JP" altLang="en-US" sz="15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54886324"/>
                  </a:ext>
                </a:extLst>
              </a:tr>
            </a:tbl>
          </a:graphicData>
        </a:graphic>
      </p:graphicFrame>
    </p:spTree>
    <p:extLst>
      <p:ext uri="{BB962C8B-B14F-4D97-AF65-F5344CB8AC3E}">
        <p14:creationId xmlns:p14="http://schemas.microsoft.com/office/powerpoint/2010/main" val="776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5</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ja-JP" altLang="en-US" b="1" dirty="0"/>
              <a:t>運用：持ち運び</a:t>
            </a:r>
            <a:endParaRPr kumimoji="1" lang="ja-JP" altLang="en-US" b="1" dirty="0"/>
          </a:p>
        </p:txBody>
      </p:sp>
      <p:pic>
        <p:nvPicPr>
          <p:cNvPr id="7" name="図 6">
            <a:extLst>
              <a:ext uri="{FF2B5EF4-FFF2-40B4-BE49-F238E27FC236}">
                <a16:creationId xmlns:a16="http://schemas.microsoft.com/office/drawing/2014/main" id="{DEA7D514-B232-4BE5-BF1D-A16C4603B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4942" y="4290336"/>
            <a:ext cx="2240376" cy="1796034"/>
          </a:xfrm>
          <a:prstGeom prst="rect">
            <a:avLst/>
          </a:prstGeom>
        </p:spPr>
      </p:pic>
      <p:pic>
        <p:nvPicPr>
          <p:cNvPr id="9" name="図 8">
            <a:extLst>
              <a:ext uri="{FF2B5EF4-FFF2-40B4-BE49-F238E27FC236}">
                <a16:creationId xmlns:a16="http://schemas.microsoft.com/office/drawing/2014/main" id="{71DC3935-7D2D-483A-82DA-2546CDB30387}"/>
              </a:ext>
            </a:extLst>
          </p:cNvPr>
          <p:cNvPicPr>
            <a:picLocks noChangeAspect="1"/>
          </p:cNvPicPr>
          <p:nvPr/>
        </p:nvPicPr>
        <p:blipFill>
          <a:blip r:embed="rId4">
            <a:duotone>
              <a:schemeClr val="accent5">
                <a:shade val="45000"/>
                <a:satMod val="135000"/>
              </a:schemeClr>
              <a:prstClr val="white"/>
            </a:duotone>
          </a:blip>
          <a:stretch>
            <a:fillRect/>
          </a:stretch>
        </p:blipFill>
        <p:spPr>
          <a:xfrm>
            <a:off x="641589" y="3892820"/>
            <a:ext cx="2289754" cy="2035339"/>
          </a:xfrm>
          <a:prstGeom prst="rect">
            <a:avLst/>
          </a:prstGeom>
        </p:spPr>
      </p:pic>
      <p:pic>
        <p:nvPicPr>
          <p:cNvPr id="11" name="図 10" descr="記号, 停止, 部屋, 挿絵 が含まれている画像&#10;&#10;自動的に生成された説明">
            <a:extLst>
              <a:ext uri="{FF2B5EF4-FFF2-40B4-BE49-F238E27FC236}">
                <a16:creationId xmlns:a16="http://schemas.microsoft.com/office/drawing/2014/main" id="{EC90F840-4E9D-4231-905D-88020D6D6BF1}"/>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24942" y="1110453"/>
            <a:ext cx="2088158" cy="2088158"/>
          </a:xfrm>
          <a:prstGeom prst="rect">
            <a:avLst/>
          </a:prstGeom>
        </p:spPr>
      </p:pic>
      <p:sp>
        <p:nvSpPr>
          <p:cNvPr id="13" name="テキスト ボックス 12">
            <a:extLst>
              <a:ext uri="{FF2B5EF4-FFF2-40B4-BE49-F238E27FC236}">
                <a16:creationId xmlns:a16="http://schemas.microsoft.com/office/drawing/2014/main" id="{F7FE5B1F-C0E2-42BA-AA43-A90E64449292}"/>
              </a:ext>
            </a:extLst>
          </p:cNvPr>
          <p:cNvSpPr txBox="1"/>
          <p:nvPr/>
        </p:nvSpPr>
        <p:spPr>
          <a:xfrm>
            <a:off x="7981288" y="2458148"/>
            <a:ext cx="3806159" cy="1569660"/>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専用ケースで持ち運び</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2400" dirty="0">
                <a:solidFill>
                  <a:schemeClr val="tx1">
                    <a:lumMod val="75000"/>
                    <a:lumOff val="25000"/>
                  </a:schemeClr>
                </a:solidFill>
                <a:latin typeface="Meiryo UI" panose="020B0604030504040204" pitchFamily="50" charset="-128"/>
                <a:ea typeface="Meiryo UI" panose="020B0604030504040204" pitchFamily="50" charset="-128"/>
              </a:rPr>
              <a:t>キャンパス間で郵送</a:t>
            </a:r>
            <a:endParaRPr kumimoji="1"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必要な時に、</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rPr>
              <a:t>必要な場所で収録が可能</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4" name="図 13" descr="記号, 停止, 部屋, 挿絵 が含まれている画像&#10;&#10;自動的に生成された説明">
            <a:extLst>
              <a:ext uri="{FF2B5EF4-FFF2-40B4-BE49-F238E27FC236}">
                <a16:creationId xmlns:a16="http://schemas.microsoft.com/office/drawing/2014/main" id="{80455EF4-B346-4C82-8CDA-B680E774059D}"/>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2387" y="1110453"/>
            <a:ext cx="2088158" cy="2088158"/>
          </a:xfrm>
          <a:prstGeom prst="rect">
            <a:avLst/>
          </a:prstGeom>
        </p:spPr>
      </p:pic>
      <p:pic>
        <p:nvPicPr>
          <p:cNvPr id="5" name="グラフィックス 4" descr="繰り返し">
            <a:extLst>
              <a:ext uri="{FF2B5EF4-FFF2-40B4-BE49-F238E27FC236}">
                <a16:creationId xmlns:a16="http://schemas.microsoft.com/office/drawing/2014/main" id="{5380C9CE-F562-4461-A8AD-753C8CB49F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107" y="2965180"/>
            <a:ext cx="1820071" cy="1820071"/>
          </a:xfrm>
          <a:prstGeom prst="rect">
            <a:avLst/>
          </a:prstGeom>
        </p:spPr>
      </p:pic>
      <p:grpSp>
        <p:nvGrpSpPr>
          <p:cNvPr id="2" name="グループ 24">
            <a:extLst>
              <a:ext uri="{FF2B5EF4-FFF2-40B4-BE49-F238E27FC236}">
                <a16:creationId xmlns:a16="http://schemas.microsoft.com/office/drawing/2014/main" id="{2059172A-810B-472D-A850-E100BC9567A0}"/>
              </a:ext>
            </a:extLst>
          </p:cNvPr>
          <p:cNvGrpSpPr/>
          <p:nvPr/>
        </p:nvGrpSpPr>
        <p:grpSpPr>
          <a:xfrm>
            <a:off x="7810499" y="2067502"/>
            <a:ext cx="3739911" cy="2722997"/>
            <a:chOff x="180000" y="180000"/>
            <a:chExt cx="4330700" cy="6292683"/>
          </a:xfrm>
        </p:grpSpPr>
        <p:sp>
          <p:nvSpPr>
            <p:cNvPr id="19" name="長方形 6">
              <a:extLst>
                <a:ext uri="{FF2B5EF4-FFF2-40B4-BE49-F238E27FC236}">
                  <a16:creationId xmlns:a16="http://schemas.microsoft.com/office/drawing/2014/main" id="{95D94D8E-D7FD-4913-996E-E60D20388395}"/>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0" name="長方形 6">
              <a:extLst>
                <a:ext uri="{FF2B5EF4-FFF2-40B4-BE49-F238E27FC236}">
                  <a16:creationId xmlns:a16="http://schemas.microsoft.com/office/drawing/2014/main" id="{049EA257-1FBB-452B-AB0D-66F618952D75}"/>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10645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6</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ja-JP" altLang="en-US" b="1" dirty="0"/>
              <a:t>操作：録画</a:t>
            </a:r>
          </a:p>
        </p:txBody>
      </p:sp>
      <p:pic>
        <p:nvPicPr>
          <p:cNvPr id="11" name="図 10" descr="トップ画面.png">
            <a:extLst>
              <a:ext uri="{FF2B5EF4-FFF2-40B4-BE49-F238E27FC236}">
                <a16:creationId xmlns:a16="http://schemas.microsoft.com/office/drawing/2014/main" id="{8A3FD12A-64DE-4C29-922F-1EA24A6FDEE3}"/>
              </a:ext>
            </a:extLst>
          </p:cNvPr>
          <p:cNvPicPr>
            <a:picLocks noChangeAspect="1"/>
          </p:cNvPicPr>
          <p:nvPr/>
        </p:nvPicPr>
        <p:blipFill>
          <a:blip r:embed="rId3" cstate="print"/>
          <a:stretch>
            <a:fillRect/>
          </a:stretch>
        </p:blipFill>
        <p:spPr>
          <a:xfrm>
            <a:off x="465032" y="1247203"/>
            <a:ext cx="8221768" cy="4435055"/>
          </a:xfrm>
          <a:prstGeom prst="rect">
            <a:avLst/>
          </a:prstGeom>
        </p:spPr>
      </p:pic>
      <p:pic>
        <p:nvPicPr>
          <p:cNvPr id="6" name="図 5" descr="スクリーンショット, コンピュータ が含まれている画像&#10;&#10;自動的に生成された説明">
            <a:extLst>
              <a:ext uri="{FF2B5EF4-FFF2-40B4-BE49-F238E27FC236}">
                <a16:creationId xmlns:a16="http://schemas.microsoft.com/office/drawing/2014/main" id="{6F46D34A-10D5-41E4-A23D-645B237F39BE}"/>
              </a:ext>
            </a:extLst>
          </p:cNvPr>
          <p:cNvPicPr>
            <a:picLocks noChangeAspect="1"/>
          </p:cNvPicPr>
          <p:nvPr/>
        </p:nvPicPr>
        <p:blipFill>
          <a:blip r:embed="rId4">
            <a:alphaModFix amt="70000"/>
          </a:blip>
          <a:stretch>
            <a:fillRect/>
          </a:stretch>
        </p:blipFill>
        <p:spPr>
          <a:xfrm>
            <a:off x="465032" y="2037381"/>
            <a:ext cx="6869218" cy="2384010"/>
          </a:xfrm>
          <a:prstGeom prst="rect">
            <a:avLst/>
          </a:prstGeom>
        </p:spPr>
      </p:pic>
      <p:sp>
        <p:nvSpPr>
          <p:cNvPr id="35" name="テキスト ボックス 34">
            <a:extLst>
              <a:ext uri="{FF2B5EF4-FFF2-40B4-BE49-F238E27FC236}">
                <a16:creationId xmlns:a16="http://schemas.microsoft.com/office/drawing/2014/main" id="{CA98071F-B6AB-4A2C-A655-FF784A94B646}"/>
              </a:ext>
            </a:extLst>
          </p:cNvPr>
          <p:cNvSpPr txBox="1"/>
          <p:nvPr/>
        </p:nvSpPr>
        <p:spPr>
          <a:xfrm>
            <a:off x="9259885" y="2054441"/>
            <a:ext cx="2566007" cy="584775"/>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録画</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（録画開始時にタップ）</a:t>
            </a:r>
            <a:endPar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10" name="グラフィックス 9" descr="山形の矢印">
            <a:extLst>
              <a:ext uri="{FF2B5EF4-FFF2-40B4-BE49-F238E27FC236}">
                <a16:creationId xmlns:a16="http://schemas.microsoft.com/office/drawing/2014/main" id="{39A17313-97B5-48E3-BB88-053BFDCE4A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5716" y="2077170"/>
            <a:ext cx="914400" cy="646331"/>
          </a:xfrm>
          <a:prstGeom prst="rect">
            <a:avLst/>
          </a:prstGeom>
        </p:spPr>
      </p:pic>
      <p:pic>
        <p:nvPicPr>
          <p:cNvPr id="37" name="グラフィックス 36" descr="山形の矢印">
            <a:extLst>
              <a:ext uri="{FF2B5EF4-FFF2-40B4-BE49-F238E27FC236}">
                <a16:creationId xmlns:a16="http://schemas.microsoft.com/office/drawing/2014/main" id="{7979E363-7FD8-4809-82FB-0544A10CF210}"/>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45485" y="2723501"/>
            <a:ext cx="914400" cy="646331"/>
          </a:xfrm>
          <a:prstGeom prst="rect">
            <a:avLst/>
          </a:prstGeom>
        </p:spPr>
      </p:pic>
      <p:sp>
        <p:nvSpPr>
          <p:cNvPr id="38" name="テキスト ボックス 37">
            <a:extLst>
              <a:ext uri="{FF2B5EF4-FFF2-40B4-BE49-F238E27FC236}">
                <a16:creationId xmlns:a16="http://schemas.microsoft.com/office/drawing/2014/main" id="{12677D86-3806-4F43-B30B-7DF2E9903F27}"/>
              </a:ext>
            </a:extLst>
          </p:cNvPr>
          <p:cNvSpPr txBox="1"/>
          <p:nvPr/>
        </p:nvSpPr>
        <p:spPr>
          <a:xfrm>
            <a:off x="9240483" y="2782669"/>
            <a:ext cx="2566007" cy="584775"/>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停止</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（録画停止時にタップ）</a:t>
            </a:r>
          </a:p>
        </p:txBody>
      </p:sp>
      <p:pic>
        <p:nvPicPr>
          <p:cNvPr id="40" name="グラフィックス 39" descr="山形の矢印">
            <a:extLst>
              <a:ext uri="{FF2B5EF4-FFF2-40B4-BE49-F238E27FC236}">
                <a16:creationId xmlns:a16="http://schemas.microsoft.com/office/drawing/2014/main" id="{6AB3E93C-7F7C-4A18-AD5C-6A90ACAC07F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342905" y="4115768"/>
            <a:ext cx="914400" cy="646331"/>
          </a:xfrm>
          <a:prstGeom prst="rect">
            <a:avLst/>
          </a:prstGeom>
        </p:spPr>
      </p:pic>
      <p:sp>
        <p:nvSpPr>
          <p:cNvPr id="41" name="テキスト ボックス 40">
            <a:extLst>
              <a:ext uri="{FF2B5EF4-FFF2-40B4-BE49-F238E27FC236}">
                <a16:creationId xmlns:a16="http://schemas.microsoft.com/office/drawing/2014/main" id="{BF15EF9C-9A83-4774-BDBA-FFF39CE20737}"/>
              </a:ext>
            </a:extLst>
          </p:cNvPr>
          <p:cNvSpPr txBox="1"/>
          <p:nvPr/>
        </p:nvSpPr>
        <p:spPr>
          <a:xfrm>
            <a:off x="9237903" y="3957961"/>
            <a:ext cx="2566007" cy="800219"/>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ファイル管理</a:t>
            </a:r>
          </a:p>
          <a:p>
            <a:pPr algn="ct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（内蔵ストレージ内のコンテンツを表示）</a:t>
            </a:r>
          </a:p>
        </p:txBody>
      </p:sp>
      <p:pic>
        <p:nvPicPr>
          <p:cNvPr id="42" name="グラフィックス 41" descr="山形の矢印">
            <a:extLst>
              <a:ext uri="{FF2B5EF4-FFF2-40B4-BE49-F238E27FC236}">
                <a16:creationId xmlns:a16="http://schemas.microsoft.com/office/drawing/2014/main" id="{BC9F506A-46D3-4B3E-956C-0840609C8E84}"/>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563178" y="5058125"/>
            <a:ext cx="914400" cy="646331"/>
          </a:xfrm>
          <a:prstGeom prst="rect">
            <a:avLst/>
          </a:prstGeom>
        </p:spPr>
      </p:pic>
      <p:sp>
        <p:nvSpPr>
          <p:cNvPr id="43" name="テキスト ボックス 42">
            <a:extLst>
              <a:ext uri="{FF2B5EF4-FFF2-40B4-BE49-F238E27FC236}">
                <a16:creationId xmlns:a16="http://schemas.microsoft.com/office/drawing/2014/main" id="{9540B07D-14C8-4E2A-8996-392902A8D7EA}"/>
              </a:ext>
            </a:extLst>
          </p:cNvPr>
          <p:cNvSpPr txBox="1"/>
          <p:nvPr/>
        </p:nvSpPr>
        <p:spPr>
          <a:xfrm>
            <a:off x="9458177" y="5117293"/>
            <a:ext cx="2345734" cy="584775"/>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各種設定</a:t>
            </a:r>
            <a:br>
              <a:rPr lang="en-US" altLang="ja-JP" dirty="0">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（設定メニューに移動）</a:t>
            </a:r>
          </a:p>
        </p:txBody>
      </p:sp>
      <p:pic>
        <p:nvPicPr>
          <p:cNvPr id="45" name="グラフィックス 44" descr="山形の矢印">
            <a:extLst>
              <a:ext uri="{FF2B5EF4-FFF2-40B4-BE49-F238E27FC236}">
                <a16:creationId xmlns:a16="http://schemas.microsoft.com/office/drawing/2014/main" id="{C9E9E5EA-5DF7-40FD-BE5C-9BCFEA018551}"/>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rot="5400000">
            <a:off x="6593177" y="5449908"/>
            <a:ext cx="584776" cy="646331"/>
          </a:xfrm>
          <a:prstGeom prst="rect">
            <a:avLst/>
          </a:prstGeom>
        </p:spPr>
      </p:pic>
      <p:sp>
        <p:nvSpPr>
          <p:cNvPr id="46" name="テキスト ボックス 45">
            <a:extLst>
              <a:ext uri="{FF2B5EF4-FFF2-40B4-BE49-F238E27FC236}">
                <a16:creationId xmlns:a16="http://schemas.microsoft.com/office/drawing/2014/main" id="{EE633A4D-522C-47F0-B0B2-17357F17D913}"/>
              </a:ext>
            </a:extLst>
          </p:cNvPr>
          <p:cNvSpPr txBox="1"/>
          <p:nvPr/>
        </p:nvSpPr>
        <p:spPr>
          <a:xfrm>
            <a:off x="5261542" y="6057960"/>
            <a:ext cx="3247553" cy="584775"/>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レイアウト割付</a:t>
            </a:r>
            <a:br>
              <a:rPr lang="en-US" altLang="ja-JP" dirty="0">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（プリセットへの割付パターンの変更可）</a:t>
            </a:r>
          </a:p>
        </p:txBody>
      </p:sp>
      <p:sp>
        <p:nvSpPr>
          <p:cNvPr id="44" name="正方形/長方形 43">
            <a:extLst>
              <a:ext uri="{FF2B5EF4-FFF2-40B4-BE49-F238E27FC236}">
                <a16:creationId xmlns:a16="http://schemas.microsoft.com/office/drawing/2014/main" id="{DE8864DB-BC7C-46AB-8DD9-B55AFC822A02}"/>
              </a:ext>
            </a:extLst>
          </p:cNvPr>
          <p:cNvSpPr/>
          <p:nvPr/>
        </p:nvSpPr>
        <p:spPr>
          <a:xfrm>
            <a:off x="1859797" y="4996571"/>
            <a:ext cx="4556501" cy="64633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A895B253-85C8-4D42-89C8-21D792E3A7FF}"/>
              </a:ext>
            </a:extLst>
          </p:cNvPr>
          <p:cNvSpPr txBox="1"/>
          <p:nvPr/>
        </p:nvSpPr>
        <p:spPr>
          <a:xfrm>
            <a:off x="558854" y="6051699"/>
            <a:ext cx="2801899" cy="584775"/>
          </a:xfrm>
          <a:prstGeom prst="rect">
            <a:avLst/>
          </a:prstGeom>
          <a:solidFill>
            <a:schemeClr val="accent1">
              <a:lumMod val="20000"/>
              <a:lumOff val="80000"/>
            </a:schemeClr>
          </a:solidFill>
        </p:spPr>
        <p:txBody>
          <a:bodyPr wrap="square" rtlCol="0">
            <a:spAutoFit/>
          </a:bodyPr>
          <a:lstStyle/>
          <a:p>
            <a:pPr algn="ct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レイアウトプリセット</a:t>
            </a:r>
          </a:p>
          <a:p>
            <a:pPr algn="ct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（タップしたレイアウトに変）</a:t>
            </a:r>
          </a:p>
        </p:txBody>
      </p:sp>
      <p:pic>
        <p:nvPicPr>
          <p:cNvPr id="48" name="グラフィックス 47" descr="山形の矢印">
            <a:extLst>
              <a:ext uri="{FF2B5EF4-FFF2-40B4-BE49-F238E27FC236}">
                <a16:creationId xmlns:a16="http://schemas.microsoft.com/office/drawing/2014/main" id="{A4DA6B93-BC0F-467B-82DE-219D5E4CE6E5}"/>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rot="5400000">
            <a:off x="2745199" y="5580020"/>
            <a:ext cx="584776" cy="646331"/>
          </a:xfrm>
          <a:prstGeom prst="rect">
            <a:avLst/>
          </a:prstGeom>
        </p:spPr>
      </p:pic>
    </p:spTree>
    <p:extLst>
      <p:ext uri="{BB962C8B-B14F-4D97-AF65-F5344CB8AC3E}">
        <p14:creationId xmlns:p14="http://schemas.microsoft.com/office/powerpoint/2010/main" val="28677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a:t>BeeTouchPlus</a:t>
            </a:r>
            <a:r>
              <a:rPr lang="ja-JP" altLang="en-US"/>
              <a:t> </a:t>
            </a:r>
            <a:r>
              <a:rPr lang="en-US" altLang="ja-JP"/>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7</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ja-JP" altLang="en-US" b="1"/>
              <a:t>操作：レイアウト変更</a:t>
            </a:r>
            <a:endParaRPr kumimoji="1" lang="ja-JP" altLang="en-US" b="1" dirty="0"/>
          </a:p>
        </p:txBody>
      </p:sp>
      <p:pic>
        <p:nvPicPr>
          <p:cNvPr id="33" name="図 32">
            <a:extLst>
              <a:ext uri="{FF2B5EF4-FFF2-40B4-BE49-F238E27FC236}">
                <a16:creationId xmlns:a16="http://schemas.microsoft.com/office/drawing/2014/main" id="{205B5328-33DB-42E8-BD8B-30960E31C8BC}"/>
              </a:ext>
            </a:extLst>
          </p:cNvPr>
          <p:cNvPicPr>
            <a:picLocks noChangeAspect="1"/>
          </p:cNvPicPr>
          <p:nvPr/>
        </p:nvPicPr>
        <p:blipFill>
          <a:blip r:embed="rId3"/>
          <a:stretch>
            <a:fillRect/>
          </a:stretch>
        </p:blipFill>
        <p:spPr>
          <a:xfrm>
            <a:off x="1695861" y="1797101"/>
            <a:ext cx="6749869" cy="4108964"/>
          </a:xfrm>
          <a:prstGeom prst="rect">
            <a:avLst/>
          </a:prstGeom>
        </p:spPr>
      </p:pic>
      <p:sp>
        <p:nvSpPr>
          <p:cNvPr id="6" name="テキスト ボックス 5">
            <a:extLst>
              <a:ext uri="{FF2B5EF4-FFF2-40B4-BE49-F238E27FC236}">
                <a16:creationId xmlns:a16="http://schemas.microsoft.com/office/drawing/2014/main" id="{4B384717-3302-421C-82FF-6E64ED421E4F}"/>
              </a:ext>
            </a:extLst>
          </p:cNvPr>
          <p:cNvSpPr txBox="1"/>
          <p:nvPr/>
        </p:nvSpPr>
        <p:spPr>
          <a:xfrm>
            <a:off x="315438" y="1104976"/>
            <a:ext cx="11456561" cy="338554"/>
          </a:xfrm>
          <a:prstGeom prst="rect">
            <a:avLst/>
          </a:prstGeom>
          <a:noFill/>
        </p:spPr>
        <p:txBody>
          <a:bodyPr wrap="square" rtlCol="0">
            <a:spAutoFit/>
          </a:bodyPr>
          <a:lstStyle/>
          <a:p>
            <a:r>
              <a:rPr kumimoji="1" lang="en-US" altLang="ja-JP" sz="1600" dirty="0" err="1">
                <a:latin typeface="Meiryo UI" pitchFamily="50" charset="-128"/>
                <a:ea typeface="Meiryo UI" pitchFamily="50" charset="-128"/>
              </a:rPr>
              <a:t>BeeTouchPlus</a:t>
            </a:r>
            <a:r>
              <a:rPr kumimoji="1" lang="ja-JP" altLang="en-US" sz="1600" dirty="0">
                <a:latin typeface="Meiryo UI" pitchFamily="50" charset="-128"/>
                <a:ea typeface="Meiryo UI" pitchFamily="50" charset="-128"/>
              </a:rPr>
              <a:t>の収録時のレイアウトは全</a:t>
            </a:r>
            <a:r>
              <a:rPr kumimoji="1" lang="en-US" altLang="ja-JP" sz="1600" dirty="0">
                <a:latin typeface="Meiryo UI" pitchFamily="50" charset="-128"/>
                <a:ea typeface="Meiryo UI" pitchFamily="50" charset="-128"/>
              </a:rPr>
              <a:t>10</a:t>
            </a:r>
            <a:r>
              <a:rPr kumimoji="1" lang="ja-JP" altLang="en-US" sz="1600" dirty="0">
                <a:latin typeface="Meiryo UI" pitchFamily="50" charset="-128"/>
                <a:ea typeface="Meiryo UI" pitchFamily="50" charset="-128"/>
              </a:rPr>
              <a:t>パターンあり、収録中にも変更することが可能です。</a:t>
            </a:r>
          </a:p>
        </p:txBody>
      </p:sp>
    </p:spTree>
    <p:extLst>
      <p:ext uri="{BB962C8B-B14F-4D97-AF65-F5344CB8AC3E}">
        <p14:creationId xmlns:p14="http://schemas.microsoft.com/office/powerpoint/2010/main" val="266338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8</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ja-JP" altLang="en-US" b="1" dirty="0"/>
              <a:t>操作：ファイル管理</a:t>
            </a:r>
          </a:p>
        </p:txBody>
      </p:sp>
      <p:sp>
        <p:nvSpPr>
          <p:cNvPr id="6" name="テキスト ボックス 5">
            <a:extLst>
              <a:ext uri="{FF2B5EF4-FFF2-40B4-BE49-F238E27FC236}">
                <a16:creationId xmlns:a16="http://schemas.microsoft.com/office/drawing/2014/main" id="{C0734F95-B80F-49B5-B6E7-6B59A2C317DD}"/>
              </a:ext>
            </a:extLst>
          </p:cNvPr>
          <p:cNvSpPr txBox="1"/>
          <p:nvPr/>
        </p:nvSpPr>
        <p:spPr>
          <a:xfrm>
            <a:off x="7810499" y="1570604"/>
            <a:ext cx="3739911" cy="2246769"/>
          </a:xfrm>
          <a:prstGeom prst="rect">
            <a:avLst/>
          </a:prstGeom>
          <a:noFill/>
        </p:spPr>
        <p:txBody>
          <a:bodyPr wrap="square" rtlCol="0">
            <a:spAutoFit/>
          </a:bodyPr>
          <a:lstStyle/>
          <a:p>
            <a:pPr marL="457200" indent="-457200">
              <a:buFont typeface="+mj-lt"/>
              <a:buAutoNum type="arabicPeriod"/>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トップ画面右下の　　ボタンからファイル管理画面に。</a:t>
            </a:r>
            <a:endParaRPr lang="en-US" altLang="ja-JP" sz="2000" dirty="0">
              <a:solidFill>
                <a:schemeClr val="tx1">
                  <a:lumMod val="75000"/>
                  <a:lumOff val="25000"/>
                </a:schemeClr>
              </a:solidFill>
              <a:latin typeface="Meiryo UI" panose="020B0604030504040204" pitchFamily="50" charset="-128"/>
              <a:ea typeface="Meiryo UI" panose="020B0604030504040204" pitchFamily="50" charset="-128"/>
            </a:endParaRPr>
          </a:p>
          <a:p>
            <a:pPr marL="457200" indent="-457200">
              <a:buFont typeface="+mj-lt"/>
              <a:buAutoNum type="arabicPeriod"/>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収録済みの動画データが一覧表示されますので、目的のデータをタップして選択。（反転表示）</a:t>
            </a:r>
            <a:endParaRPr lang="en-US" altLang="ja-JP" sz="2000" dirty="0">
              <a:solidFill>
                <a:schemeClr val="tx1">
                  <a:lumMod val="75000"/>
                  <a:lumOff val="25000"/>
                </a:schemeClr>
              </a:solidFill>
              <a:latin typeface="Meiryo UI" panose="020B0604030504040204" pitchFamily="50" charset="-128"/>
              <a:ea typeface="Meiryo UI" panose="020B0604030504040204" pitchFamily="50" charset="-128"/>
            </a:endParaRPr>
          </a:p>
          <a:p>
            <a:pPr marL="457200" indent="-457200">
              <a:buFont typeface="+mj-lt"/>
              <a:buAutoNum type="arabicPeriod"/>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画面下のボタンを使って操作。</a:t>
            </a:r>
          </a:p>
        </p:txBody>
      </p:sp>
      <p:grpSp>
        <p:nvGrpSpPr>
          <p:cNvPr id="2" name="グループ 24">
            <a:extLst>
              <a:ext uri="{FF2B5EF4-FFF2-40B4-BE49-F238E27FC236}">
                <a16:creationId xmlns:a16="http://schemas.microsoft.com/office/drawing/2014/main" id="{27B0C7B4-FD77-4FAC-8E00-AB0C2FC396FE}"/>
              </a:ext>
            </a:extLst>
          </p:cNvPr>
          <p:cNvGrpSpPr/>
          <p:nvPr/>
        </p:nvGrpSpPr>
        <p:grpSpPr>
          <a:xfrm>
            <a:off x="7810499" y="1263651"/>
            <a:ext cx="3739911" cy="4703195"/>
            <a:chOff x="180000" y="180000"/>
            <a:chExt cx="4330700" cy="6292683"/>
          </a:xfrm>
        </p:grpSpPr>
        <p:sp>
          <p:nvSpPr>
            <p:cNvPr id="8" name="長方形 6">
              <a:extLst>
                <a:ext uri="{FF2B5EF4-FFF2-40B4-BE49-F238E27FC236}">
                  <a16:creationId xmlns:a16="http://schemas.microsoft.com/office/drawing/2014/main" id="{06F57D6C-1C63-4DB7-A022-B005F6FBD0BF}"/>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長方形 6">
              <a:extLst>
                <a:ext uri="{FF2B5EF4-FFF2-40B4-BE49-F238E27FC236}">
                  <a16:creationId xmlns:a16="http://schemas.microsoft.com/office/drawing/2014/main" id="{7AA65162-C178-4336-8209-2D2228F90720}"/>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pic>
        <p:nvPicPr>
          <p:cNvPr id="10" name="図 9" descr="ファイル管理.png">
            <a:extLst>
              <a:ext uri="{FF2B5EF4-FFF2-40B4-BE49-F238E27FC236}">
                <a16:creationId xmlns:a16="http://schemas.microsoft.com/office/drawing/2014/main" id="{35E274DE-F069-43ED-8A44-8AE089820954}"/>
              </a:ext>
            </a:extLst>
          </p:cNvPr>
          <p:cNvPicPr>
            <a:picLocks noChangeAspect="1"/>
          </p:cNvPicPr>
          <p:nvPr/>
        </p:nvPicPr>
        <p:blipFill>
          <a:blip r:embed="rId3" cstate="print"/>
          <a:stretch>
            <a:fillRect/>
          </a:stretch>
        </p:blipFill>
        <p:spPr>
          <a:xfrm>
            <a:off x="432000" y="1263651"/>
            <a:ext cx="6774713" cy="3632128"/>
          </a:xfrm>
          <a:prstGeom prst="rect">
            <a:avLst/>
          </a:prstGeom>
          <a:ln w="3175">
            <a:solidFill>
              <a:schemeClr val="tx1"/>
            </a:solidFill>
          </a:ln>
        </p:spPr>
      </p:pic>
      <p:sp>
        <p:nvSpPr>
          <p:cNvPr id="13" name="フレーム 12">
            <a:extLst>
              <a:ext uri="{FF2B5EF4-FFF2-40B4-BE49-F238E27FC236}">
                <a16:creationId xmlns:a16="http://schemas.microsoft.com/office/drawing/2014/main" id="{74790346-5C6B-4615-BE2C-25E6C1E01C30}"/>
              </a:ext>
            </a:extLst>
          </p:cNvPr>
          <p:cNvSpPr/>
          <p:nvPr/>
        </p:nvSpPr>
        <p:spPr>
          <a:xfrm>
            <a:off x="4043985" y="4460486"/>
            <a:ext cx="1091775" cy="471501"/>
          </a:xfrm>
          <a:prstGeom prst="frame">
            <a:avLst>
              <a:gd name="adj1" fmla="val 87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 name="グラフィックス 4" descr="USB メモリ">
            <a:extLst>
              <a:ext uri="{FF2B5EF4-FFF2-40B4-BE49-F238E27FC236}">
                <a16:creationId xmlns:a16="http://schemas.microsoft.com/office/drawing/2014/main" id="{32A7817B-041F-4578-867D-944824ACB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4031" y="5127133"/>
            <a:ext cx="1706450" cy="1706450"/>
          </a:xfrm>
          <a:prstGeom prst="rect">
            <a:avLst/>
          </a:prstGeom>
        </p:spPr>
      </p:pic>
      <p:pic>
        <p:nvPicPr>
          <p:cNvPr id="16" name="グラフィックス 15" descr="山形の矢印">
            <a:extLst>
              <a:ext uri="{FF2B5EF4-FFF2-40B4-BE49-F238E27FC236}">
                <a16:creationId xmlns:a16="http://schemas.microsoft.com/office/drawing/2014/main" id="{B270B784-9678-429B-9ABE-119B61C1FD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921702" y="4956874"/>
            <a:ext cx="584776" cy="646331"/>
          </a:xfrm>
          <a:prstGeom prst="rect">
            <a:avLst/>
          </a:prstGeom>
        </p:spPr>
      </p:pic>
      <p:sp>
        <p:nvSpPr>
          <p:cNvPr id="17" name="テキスト ボックス 16">
            <a:extLst>
              <a:ext uri="{FF2B5EF4-FFF2-40B4-BE49-F238E27FC236}">
                <a16:creationId xmlns:a16="http://schemas.microsoft.com/office/drawing/2014/main" id="{705E4C7C-9AAF-4FC4-B116-8FA94064FCB8}"/>
              </a:ext>
            </a:extLst>
          </p:cNvPr>
          <p:cNvSpPr txBox="1"/>
          <p:nvPr/>
        </p:nvSpPr>
        <p:spPr>
          <a:xfrm>
            <a:off x="7810498" y="4972925"/>
            <a:ext cx="3739911" cy="707886"/>
          </a:xfrm>
          <a:prstGeom prst="rect">
            <a:avLst/>
          </a:prstGeom>
          <a:noFill/>
        </p:spPr>
        <p:txBody>
          <a:bodyPr wrap="square" rtlCol="0">
            <a:spAutoFit/>
          </a:bodyPr>
          <a:lstStyle/>
          <a:p>
            <a:pPr marL="457200" indent="-457200">
              <a:buFont typeface="+mj-lt"/>
              <a:buAutoNum type="arabicPeriod" startAt="4"/>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画面下の </a:t>
            </a:r>
            <a:r>
              <a:rPr lang="en-US" altLang="ja-JP" sz="2000" dirty="0">
                <a:solidFill>
                  <a:schemeClr val="tx1">
                    <a:lumMod val="75000"/>
                    <a:lumOff val="25000"/>
                  </a:schemeClr>
                </a:solidFill>
                <a:latin typeface="Meiryo UI" panose="020B0604030504040204" pitchFamily="50" charset="-128"/>
                <a:ea typeface="Meiryo UI" panose="020B0604030504040204" pitchFamily="50" charset="-128"/>
              </a:rPr>
              <a:t>[←Back] </a:t>
            </a: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rPr>
              <a:t>ボタンを押すとトップ画面に戻る。</a:t>
            </a:r>
          </a:p>
        </p:txBody>
      </p:sp>
      <p:grpSp>
        <p:nvGrpSpPr>
          <p:cNvPr id="7" name="グループ化 13">
            <a:extLst>
              <a:ext uri="{FF2B5EF4-FFF2-40B4-BE49-F238E27FC236}">
                <a16:creationId xmlns:a16="http://schemas.microsoft.com/office/drawing/2014/main" id="{D5F3E856-674A-4CC5-94EF-F009C659B979}"/>
              </a:ext>
            </a:extLst>
          </p:cNvPr>
          <p:cNvGrpSpPr/>
          <p:nvPr/>
        </p:nvGrpSpPr>
        <p:grpSpPr>
          <a:xfrm>
            <a:off x="8267288" y="3899738"/>
            <a:ext cx="919466" cy="962655"/>
            <a:chOff x="8267288" y="3760257"/>
            <a:chExt cx="425324" cy="539766"/>
          </a:xfrm>
        </p:grpSpPr>
        <p:pic>
          <p:nvPicPr>
            <p:cNvPr id="18" name="図 17" descr="ファイル管理_Delete.png">
              <a:extLst>
                <a:ext uri="{FF2B5EF4-FFF2-40B4-BE49-F238E27FC236}">
                  <a16:creationId xmlns:a16="http://schemas.microsoft.com/office/drawing/2014/main" id="{BA646ABD-412C-472F-9BCC-EA5F1527AF72}"/>
                </a:ext>
              </a:extLst>
            </p:cNvPr>
            <p:cNvPicPr>
              <a:picLocks noChangeAspect="1"/>
            </p:cNvPicPr>
            <p:nvPr/>
          </p:nvPicPr>
          <p:blipFill>
            <a:blip r:embed="rId8" cstate="print"/>
            <a:stretch>
              <a:fillRect/>
            </a:stretch>
          </p:blipFill>
          <p:spPr>
            <a:xfrm>
              <a:off x="8267342" y="3760257"/>
              <a:ext cx="425270" cy="158400"/>
            </a:xfrm>
            <a:prstGeom prst="rect">
              <a:avLst/>
            </a:prstGeom>
          </p:spPr>
        </p:pic>
        <p:pic>
          <p:nvPicPr>
            <p:cNvPr id="19" name="図 18" descr="ファイル管理_Play.png">
              <a:extLst>
                <a:ext uri="{FF2B5EF4-FFF2-40B4-BE49-F238E27FC236}">
                  <a16:creationId xmlns:a16="http://schemas.microsoft.com/office/drawing/2014/main" id="{3B5D6791-160C-477C-BFCD-8D89C99B1D3C}"/>
                </a:ext>
              </a:extLst>
            </p:cNvPr>
            <p:cNvPicPr>
              <a:picLocks noChangeAspect="1"/>
            </p:cNvPicPr>
            <p:nvPr/>
          </p:nvPicPr>
          <p:blipFill>
            <a:blip r:embed="rId9" cstate="print"/>
            <a:stretch>
              <a:fillRect/>
            </a:stretch>
          </p:blipFill>
          <p:spPr>
            <a:xfrm>
              <a:off x="8267288" y="3950943"/>
              <a:ext cx="425270" cy="158400"/>
            </a:xfrm>
            <a:prstGeom prst="rect">
              <a:avLst/>
            </a:prstGeom>
          </p:spPr>
        </p:pic>
        <p:pic>
          <p:nvPicPr>
            <p:cNvPr id="20" name="図 19" descr="ファイル管理_Download.png">
              <a:extLst>
                <a:ext uri="{FF2B5EF4-FFF2-40B4-BE49-F238E27FC236}">
                  <a16:creationId xmlns:a16="http://schemas.microsoft.com/office/drawing/2014/main" id="{09525214-612A-437F-BD17-CE4A64E844C4}"/>
                </a:ext>
              </a:extLst>
            </p:cNvPr>
            <p:cNvPicPr>
              <a:picLocks noChangeAspect="1"/>
            </p:cNvPicPr>
            <p:nvPr/>
          </p:nvPicPr>
          <p:blipFill>
            <a:blip r:embed="rId10" cstate="print"/>
            <a:stretch>
              <a:fillRect/>
            </a:stretch>
          </p:blipFill>
          <p:spPr>
            <a:xfrm>
              <a:off x="8267319" y="4141623"/>
              <a:ext cx="425270" cy="158400"/>
            </a:xfrm>
            <a:prstGeom prst="rect">
              <a:avLst/>
            </a:prstGeom>
          </p:spPr>
        </p:pic>
      </p:grpSp>
      <p:sp>
        <p:nvSpPr>
          <p:cNvPr id="21" name="テキスト ボックス 20">
            <a:extLst>
              <a:ext uri="{FF2B5EF4-FFF2-40B4-BE49-F238E27FC236}">
                <a16:creationId xmlns:a16="http://schemas.microsoft.com/office/drawing/2014/main" id="{1A9C663C-DC1F-40BF-9FF2-3FC8E1A354F3}"/>
              </a:ext>
            </a:extLst>
          </p:cNvPr>
          <p:cNvSpPr txBox="1"/>
          <p:nvPr/>
        </p:nvSpPr>
        <p:spPr>
          <a:xfrm>
            <a:off x="9194655" y="3864669"/>
            <a:ext cx="2483372" cy="1015663"/>
          </a:xfrm>
          <a:prstGeom prst="rect">
            <a:avLst/>
          </a:prstGeom>
          <a:noFill/>
        </p:spPr>
        <p:txBody>
          <a:bodyPr wrap="square" rtlCol="0">
            <a:spAutoFit/>
          </a:bodyPr>
          <a:lstStyle>
            <a:defPPr rtl="0">
              <a:defRPr lang="ja-JP"/>
            </a:defPPr>
            <a:lvl1pPr marL="342900" indent="-342900">
              <a:buFont typeface="Arial" panose="020B0604020202020204" pitchFamily="34" charset="0"/>
              <a:buChar char="•"/>
              <a:defRPr sz="2000">
                <a:solidFill>
                  <a:schemeClr val="tx1">
                    <a:lumMod val="75000"/>
                    <a:lumOff val="25000"/>
                  </a:schemeClr>
                </a:solidFill>
                <a:latin typeface="Meiryo UI" panose="020B0604030504040204" pitchFamily="50" charset="-128"/>
                <a:ea typeface="Meiryo UI" panose="020B0604030504040204" pitchFamily="50" charset="-128"/>
              </a:defRPr>
            </a:lvl1pPr>
          </a:lstStyle>
          <a:p>
            <a:pPr marL="0" indent="0">
              <a:buNone/>
            </a:pPr>
            <a:r>
              <a:rPr lang="ja-JP" altLang="en-US" dirty="0"/>
              <a:t>データの削除</a:t>
            </a:r>
            <a:endParaRPr lang="en-US" altLang="ja-JP" dirty="0"/>
          </a:p>
          <a:p>
            <a:pPr marL="0" indent="0">
              <a:buNone/>
            </a:pPr>
            <a:r>
              <a:rPr lang="ja-JP" altLang="en-US" dirty="0"/>
              <a:t>データの再生</a:t>
            </a:r>
            <a:endParaRPr lang="en-US" altLang="ja-JP" dirty="0"/>
          </a:p>
          <a:p>
            <a:pPr marL="0" indent="0">
              <a:buNone/>
            </a:pPr>
            <a:r>
              <a:rPr lang="ja-JP" altLang="en-US" dirty="0"/>
              <a:t>データのダウンロード</a:t>
            </a:r>
            <a:endParaRPr lang="en-US" altLang="ja-JP" dirty="0"/>
          </a:p>
        </p:txBody>
      </p:sp>
    </p:spTree>
    <p:extLst>
      <p:ext uri="{BB962C8B-B14F-4D97-AF65-F5344CB8AC3E}">
        <p14:creationId xmlns:p14="http://schemas.microsoft.com/office/powerpoint/2010/main" val="293343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err="1"/>
              <a:t>BeeTouchPlus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9</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ja-JP" altLang="en-US" b="1" dirty="0"/>
              <a:t>操作：ファイル管理</a:t>
            </a:r>
          </a:p>
        </p:txBody>
      </p:sp>
      <p:sp>
        <p:nvSpPr>
          <p:cNvPr id="29" name="テキスト ボックス 28">
            <a:extLst>
              <a:ext uri="{FF2B5EF4-FFF2-40B4-BE49-F238E27FC236}">
                <a16:creationId xmlns:a16="http://schemas.microsoft.com/office/drawing/2014/main" id="{98E7A48D-1431-4F6C-810B-5D21F116C3F4}"/>
              </a:ext>
            </a:extLst>
          </p:cNvPr>
          <p:cNvSpPr txBox="1"/>
          <p:nvPr/>
        </p:nvSpPr>
        <p:spPr>
          <a:xfrm>
            <a:off x="8527813" y="2060674"/>
            <a:ext cx="3075545" cy="400110"/>
          </a:xfrm>
          <a:prstGeom prst="rect">
            <a:avLst/>
          </a:prstGeom>
          <a:noFill/>
        </p:spPr>
        <p:txBody>
          <a:bodyPr wrap="square" rtlCol="0">
            <a:spAutoFit/>
          </a:bodyPr>
          <a:lstStyle/>
          <a:p>
            <a:pPr algn="ctr"/>
            <a:r>
              <a:rPr kumimoji="1" lang="en-US" altLang="ja-JP" sz="2000" dirty="0">
                <a:solidFill>
                  <a:schemeClr val="tx1">
                    <a:lumMod val="75000"/>
                    <a:lumOff val="25000"/>
                  </a:schemeClr>
                </a:solidFill>
                <a:latin typeface="Meiryo UI" panose="020B0604030504040204" pitchFamily="50" charset="-128"/>
                <a:ea typeface="Meiryo UI" panose="020B0604030504040204" pitchFamily="50" charset="-128"/>
              </a:rPr>
              <a:t>FTP</a:t>
            </a:r>
            <a:r>
              <a:rPr kumimoji="1" lang="ja-JP" altLang="en-US" sz="2000" dirty="0">
                <a:solidFill>
                  <a:schemeClr val="tx1">
                    <a:lumMod val="75000"/>
                    <a:lumOff val="25000"/>
                  </a:schemeClr>
                </a:solidFill>
                <a:latin typeface="Meiryo UI" panose="020B0604030504040204" pitchFamily="50" charset="-128"/>
                <a:ea typeface="Meiryo UI" panose="020B0604030504040204" pitchFamily="50" charset="-128"/>
              </a:rPr>
              <a:t>サーバ</a:t>
            </a:r>
            <a:endParaRPr kumimoji="1" lang="en-US" altLang="ja-JP" sz="2000"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2" name="グループ化 35">
            <a:extLst>
              <a:ext uri="{FF2B5EF4-FFF2-40B4-BE49-F238E27FC236}">
                <a16:creationId xmlns:a16="http://schemas.microsoft.com/office/drawing/2014/main" id="{E28A676A-E801-45ED-A73E-631BA4AD1964}"/>
              </a:ext>
            </a:extLst>
          </p:cNvPr>
          <p:cNvGrpSpPr/>
          <p:nvPr/>
        </p:nvGrpSpPr>
        <p:grpSpPr>
          <a:xfrm>
            <a:off x="562688" y="2168561"/>
            <a:ext cx="5272052" cy="3206468"/>
            <a:chOff x="432062" y="1902561"/>
            <a:chExt cx="5272052" cy="3206468"/>
          </a:xfrm>
        </p:grpSpPr>
        <p:pic>
          <p:nvPicPr>
            <p:cNvPr id="22" name="図 21">
              <a:extLst>
                <a:ext uri="{FF2B5EF4-FFF2-40B4-BE49-F238E27FC236}">
                  <a16:creationId xmlns:a16="http://schemas.microsoft.com/office/drawing/2014/main" id="{C21308B0-11ED-48E4-AF8B-D9AA5DE1D619}"/>
                </a:ext>
              </a:extLst>
            </p:cNvPr>
            <p:cNvPicPr>
              <a:picLocks noChangeAspect="1"/>
            </p:cNvPicPr>
            <p:nvPr/>
          </p:nvPicPr>
          <p:blipFill>
            <a:blip r:embed="rId3"/>
            <a:stretch>
              <a:fillRect/>
            </a:stretch>
          </p:blipFill>
          <p:spPr>
            <a:xfrm>
              <a:off x="432062" y="1902561"/>
              <a:ext cx="5272052" cy="3206468"/>
            </a:xfrm>
            <a:prstGeom prst="rect">
              <a:avLst/>
            </a:prstGeom>
          </p:spPr>
        </p:pic>
        <p:grpSp>
          <p:nvGrpSpPr>
            <p:cNvPr id="5" name="グループ化 10">
              <a:extLst>
                <a:ext uri="{FF2B5EF4-FFF2-40B4-BE49-F238E27FC236}">
                  <a16:creationId xmlns:a16="http://schemas.microsoft.com/office/drawing/2014/main" id="{4D9AE7A9-99EC-4528-87A3-511FB5D3A059}"/>
                </a:ext>
              </a:extLst>
            </p:cNvPr>
            <p:cNvGrpSpPr/>
            <p:nvPr/>
          </p:nvGrpSpPr>
          <p:grpSpPr>
            <a:xfrm>
              <a:off x="748928" y="2194784"/>
              <a:ext cx="4622169" cy="2493329"/>
              <a:chOff x="465032" y="1247203"/>
              <a:chExt cx="8221768" cy="4435055"/>
            </a:xfrm>
          </p:grpSpPr>
          <p:pic>
            <p:nvPicPr>
              <p:cNvPr id="30" name="図 29" descr="トップ画面.png">
                <a:extLst>
                  <a:ext uri="{FF2B5EF4-FFF2-40B4-BE49-F238E27FC236}">
                    <a16:creationId xmlns:a16="http://schemas.microsoft.com/office/drawing/2014/main" id="{9FEC661C-EBAD-4B35-8BDD-8102E71A14B4}"/>
                  </a:ext>
                </a:extLst>
              </p:cNvPr>
              <p:cNvPicPr>
                <a:picLocks noChangeAspect="1"/>
              </p:cNvPicPr>
              <p:nvPr/>
            </p:nvPicPr>
            <p:blipFill>
              <a:blip r:embed="rId4" cstate="print"/>
              <a:stretch>
                <a:fillRect/>
              </a:stretch>
            </p:blipFill>
            <p:spPr>
              <a:xfrm>
                <a:off x="465032" y="1247203"/>
                <a:ext cx="8221768" cy="4435055"/>
              </a:xfrm>
              <a:prstGeom prst="rect">
                <a:avLst/>
              </a:prstGeom>
            </p:spPr>
          </p:pic>
          <p:pic>
            <p:nvPicPr>
              <p:cNvPr id="31" name="図 30" descr="スクリーンショット, コンピュータ が含まれている画像&#10;&#10;自動的に生成された説明">
                <a:extLst>
                  <a:ext uri="{FF2B5EF4-FFF2-40B4-BE49-F238E27FC236}">
                    <a16:creationId xmlns:a16="http://schemas.microsoft.com/office/drawing/2014/main" id="{C7528C50-EA8B-45A1-8FE4-E59BA292EE3D}"/>
                  </a:ext>
                </a:extLst>
              </p:cNvPr>
              <p:cNvPicPr>
                <a:picLocks noChangeAspect="1"/>
              </p:cNvPicPr>
              <p:nvPr/>
            </p:nvPicPr>
            <p:blipFill>
              <a:blip r:embed="rId5">
                <a:alphaModFix amt="70000"/>
              </a:blip>
              <a:stretch>
                <a:fillRect/>
              </a:stretch>
            </p:blipFill>
            <p:spPr>
              <a:xfrm>
                <a:off x="465032" y="2037381"/>
                <a:ext cx="6869218" cy="2384010"/>
              </a:xfrm>
              <a:prstGeom prst="rect">
                <a:avLst/>
              </a:prstGeom>
            </p:spPr>
          </p:pic>
        </p:grpSp>
      </p:grpSp>
      <p:pic>
        <p:nvPicPr>
          <p:cNvPr id="32" name="グラフィックス 31">
            <a:extLst>
              <a:ext uri="{FF2B5EF4-FFF2-40B4-BE49-F238E27FC236}">
                <a16:creationId xmlns:a16="http://schemas.microsoft.com/office/drawing/2014/main" id="{9F2CC5EF-C28B-4715-9AB8-00CF6B6AF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5799" y="1991331"/>
            <a:ext cx="1968768" cy="1968768"/>
          </a:xfrm>
          <a:prstGeom prst="rect">
            <a:avLst/>
          </a:prstGeom>
        </p:spPr>
      </p:pic>
      <p:pic>
        <p:nvPicPr>
          <p:cNvPr id="33" name="グラフィックス 32" descr="左矢印付きの円">
            <a:extLst>
              <a:ext uri="{FF2B5EF4-FFF2-40B4-BE49-F238E27FC236}">
                <a16:creationId xmlns:a16="http://schemas.microsoft.com/office/drawing/2014/main" id="{3C62309B-098D-4F8A-B241-98D61C48C4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487888" y="4332825"/>
            <a:ext cx="806699" cy="806699"/>
          </a:xfrm>
          <a:prstGeom prst="rect">
            <a:avLst/>
          </a:prstGeom>
        </p:spPr>
      </p:pic>
      <p:pic>
        <p:nvPicPr>
          <p:cNvPr id="35" name="グラフィックス 34" descr="左矢印付きの円">
            <a:extLst>
              <a:ext uri="{FF2B5EF4-FFF2-40B4-BE49-F238E27FC236}">
                <a16:creationId xmlns:a16="http://schemas.microsoft.com/office/drawing/2014/main" id="{0773CBBF-1268-483A-BC58-469B5DE751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29998" y="4332825"/>
            <a:ext cx="806699" cy="806699"/>
          </a:xfrm>
          <a:prstGeom prst="rect">
            <a:avLst/>
          </a:prstGeom>
        </p:spPr>
      </p:pic>
      <p:pic>
        <p:nvPicPr>
          <p:cNvPr id="15" name="グラフィックス 14" descr="サーバー">
            <a:extLst>
              <a:ext uri="{FF2B5EF4-FFF2-40B4-BE49-F238E27FC236}">
                <a16:creationId xmlns:a16="http://schemas.microsoft.com/office/drawing/2014/main" id="{4B6B81D6-A4B3-447C-B0FE-73DB2DFF0B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2436" y="2441849"/>
            <a:ext cx="2506301" cy="2506301"/>
          </a:xfrm>
          <a:prstGeom prst="rect">
            <a:avLst/>
          </a:prstGeom>
        </p:spPr>
      </p:pic>
      <p:sp>
        <p:nvSpPr>
          <p:cNvPr id="16" name="テキスト ボックス 15">
            <a:extLst>
              <a:ext uri="{FF2B5EF4-FFF2-40B4-BE49-F238E27FC236}">
                <a16:creationId xmlns:a16="http://schemas.microsoft.com/office/drawing/2014/main" id="{4B384717-3302-421C-82FF-6E64ED421E4F}"/>
              </a:ext>
            </a:extLst>
          </p:cNvPr>
          <p:cNvSpPr txBox="1"/>
          <p:nvPr/>
        </p:nvSpPr>
        <p:spPr>
          <a:xfrm>
            <a:off x="315438" y="1104976"/>
            <a:ext cx="11456561" cy="830997"/>
          </a:xfrm>
          <a:prstGeom prst="rect">
            <a:avLst/>
          </a:prstGeom>
          <a:noFill/>
        </p:spPr>
        <p:txBody>
          <a:bodyPr wrap="square" rtlCol="0">
            <a:spAutoFit/>
          </a:bodyPr>
          <a:lstStyle/>
          <a:p>
            <a:r>
              <a:rPr kumimoji="1" lang="ja-JP" altLang="en-US" sz="1600" dirty="0">
                <a:latin typeface="Meiryo UI" pitchFamily="50" charset="-128"/>
                <a:ea typeface="Meiryo UI" pitchFamily="50" charset="-128"/>
              </a:rPr>
              <a:t>収録された動画はファイル管理ボタンから確認することができます。</a:t>
            </a:r>
            <a:endParaRPr kumimoji="1" lang="en-US" altLang="ja-JP" sz="1600" dirty="0">
              <a:latin typeface="Meiryo UI" pitchFamily="50" charset="-128"/>
              <a:ea typeface="Meiryo UI" pitchFamily="50" charset="-128"/>
            </a:endParaRPr>
          </a:p>
          <a:p>
            <a:r>
              <a:rPr kumimoji="1" lang="en-US" altLang="ja-JP" sz="1600" dirty="0">
                <a:latin typeface="Meiryo UI" pitchFamily="50" charset="-128"/>
                <a:ea typeface="Meiryo UI" pitchFamily="50" charset="-128"/>
              </a:rPr>
              <a:t>FTP</a:t>
            </a:r>
            <a:r>
              <a:rPr kumimoji="1" lang="ja-JP" altLang="en-US" sz="1600" dirty="0">
                <a:latin typeface="Meiryo UI" pitchFamily="50" charset="-128"/>
                <a:ea typeface="Meiryo UI" pitchFamily="50" charset="-128"/>
              </a:rPr>
              <a:t>転送機能を利用して指定された場所へ自動転送することも可能です。</a:t>
            </a:r>
            <a:endParaRPr kumimoji="1" lang="en-US" altLang="ja-JP" sz="1600" dirty="0">
              <a:latin typeface="Meiryo UI" pitchFamily="50" charset="-128"/>
              <a:ea typeface="Meiryo UI" pitchFamily="50" charset="-128"/>
            </a:endParaRPr>
          </a:p>
          <a:p>
            <a:endParaRPr kumimoji="1" lang="ja-JP" altLang="en-US" sz="1600" dirty="0">
              <a:latin typeface="Meiryo UI" pitchFamily="50" charset="-128"/>
              <a:ea typeface="Meiryo UI" pitchFamily="50" charset="-128"/>
            </a:endParaRPr>
          </a:p>
        </p:txBody>
      </p:sp>
      <p:pic>
        <p:nvPicPr>
          <p:cNvPr id="17" name="グラフィックス 4" descr="USB メモリ">
            <a:extLst>
              <a:ext uri="{FF2B5EF4-FFF2-40B4-BE49-F238E27FC236}">
                <a16:creationId xmlns:a16="http://schemas.microsoft.com/office/drawing/2014/main" id="{32A7817B-041F-4578-867D-944824ACB2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91097" y="5707010"/>
            <a:ext cx="1067865" cy="1067865"/>
          </a:xfrm>
          <a:prstGeom prst="rect">
            <a:avLst/>
          </a:prstGeom>
        </p:spPr>
      </p:pic>
      <p:pic>
        <p:nvPicPr>
          <p:cNvPr id="18" name="グラフィックス 15" descr="山形の矢印">
            <a:extLst>
              <a:ext uri="{FF2B5EF4-FFF2-40B4-BE49-F238E27FC236}">
                <a16:creationId xmlns:a16="http://schemas.microsoft.com/office/drawing/2014/main" id="{B270B784-9678-429B-9ABE-119B61C1FD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3838577" y="5272749"/>
            <a:ext cx="584776" cy="646331"/>
          </a:xfrm>
          <a:prstGeom prst="rect">
            <a:avLst/>
          </a:prstGeom>
        </p:spPr>
      </p:pic>
    </p:spTree>
    <p:extLst>
      <p:ext uri="{BB962C8B-B14F-4D97-AF65-F5344CB8AC3E}">
        <p14:creationId xmlns:p14="http://schemas.microsoft.com/office/powerpoint/2010/main" val="1297374709"/>
      </p:ext>
    </p:extLst>
  </p:cSld>
  <p:clrMapOvr>
    <a:masterClrMapping/>
  </p:clrMapOvr>
</p:sld>
</file>

<file path=ppt/theme/theme1.xml><?xml version="1.0" encoding="utf-8"?>
<a:theme xmlns:a="http://schemas.openxmlformats.org/drawingml/2006/main" name="Office テーマ">
  <a:themeElements>
    <a:clrScheme name="Custom 135">
      <a:dk1>
        <a:sysClr val="windowText" lastClr="000000"/>
      </a:dk1>
      <a:lt1>
        <a:srgbClr val="FFFFFF"/>
      </a:lt1>
      <a:dk2>
        <a:srgbClr val="3F3F3F"/>
      </a:dk2>
      <a:lt2>
        <a:srgbClr val="F2F2F2"/>
      </a:lt2>
      <a:accent1>
        <a:srgbClr val="8E40C8"/>
      </a:accent1>
      <a:accent2>
        <a:srgbClr val="D1A458"/>
      </a:accent2>
      <a:accent3>
        <a:srgbClr val="219550"/>
      </a:accent3>
      <a:accent4>
        <a:srgbClr val="5AA2C8"/>
      </a:accent4>
      <a:accent5>
        <a:srgbClr val="D1737B"/>
      </a:accent5>
      <a:accent6>
        <a:srgbClr val="7B7931"/>
      </a:accent6>
      <a:hlink>
        <a:srgbClr val="8E40C8"/>
      </a:hlink>
      <a:folHlink>
        <a:srgbClr val="8E40C8"/>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165_TF16411248" id="{DB2F994A-ACC4-4750-881F-3B3E6767AB2C}" vid="{41843F13-8C4E-44E6-8A4C-D84A8A58CC8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43E42B-7C8A-4AB1-9F29-E7D83A36D5D6}">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0F655827-7CC1-40B1-BA1C-E9676D7EE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2D886B-64F4-4B92-AEA7-9F6CA9B83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511</Words>
  <Application>Microsoft Office PowerPoint</Application>
  <PresentationFormat>ワイド画面</PresentationFormat>
  <Paragraphs>125</Paragraphs>
  <Slides>12</Slides>
  <Notes>12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Meiryo UI</vt:lpstr>
      <vt:lpstr>Arial</vt:lpstr>
      <vt:lpstr>Calibri</vt:lpstr>
      <vt:lpstr>Wingdings</vt:lpstr>
      <vt:lpstr>Office テーマ</vt:lpstr>
      <vt:lpstr>BeeTouchPlus ご紹介</vt:lpstr>
      <vt:lpstr>BeeTouchPlusとは？</vt:lpstr>
      <vt:lpstr>入力インターフェース</vt:lpstr>
      <vt:lpstr>仕様</vt:lpstr>
      <vt:lpstr>運用：持ち運び</vt:lpstr>
      <vt:lpstr>操作：録画</vt:lpstr>
      <vt:lpstr>操作：レイアウト変更</vt:lpstr>
      <vt:lpstr>操作：ファイル管理</vt:lpstr>
      <vt:lpstr>操作：ファイル管理</vt:lpstr>
      <vt:lpstr>操作：ライブ配信</vt:lpstr>
      <vt:lpstr>操作：Web管理</vt:lpstr>
      <vt:lpstr>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2020-06-13T14:44:51Z</dcterms:created>
  <dcterms:modified xsi:type="dcterms:W3CDTF">2020-09-16T08:52:14Z</dcterms:modified>
</cp:coreProperties>
</file>